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6" r:id="rId2"/>
  </p:sldMasterIdLst>
  <p:notesMasterIdLst>
    <p:notesMasterId r:id="rId23"/>
  </p:notesMasterIdLst>
  <p:sldIdLst>
    <p:sldId id="265" r:id="rId3"/>
    <p:sldId id="275" r:id="rId4"/>
    <p:sldId id="310" r:id="rId5"/>
    <p:sldId id="362" r:id="rId6"/>
    <p:sldId id="346" r:id="rId7"/>
    <p:sldId id="355" r:id="rId8"/>
    <p:sldId id="348" r:id="rId9"/>
    <p:sldId id="344" r:id="rId10"/>
    <p:sldId id="357" r:id="rId11"/>
    <p:sldId id="358" r:id="rId12"/>
    <p:sldId id="361" r:id="rId13"/>
    <p:sldId id="365" r:id="rId14"/>
    <p:sldId id="359" r:id="rId15"/>
    <p:sldId id="363" r:id="rId16"/>
    <p:sldId id="356" r:id="rId17"/>
    <p:sldId id="364" r:id="rId18"/>
    <p:sldId id="349" r:id="rId19"/>
    <p:sldId id="350" r:id="rId20"/>
    <p:sldId id="353" r:id="rId21"/>
    <p:sldId id="270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3" autoAdjust="0"/>
    <p:restoredTop sz="94660"/>
  </p:normalViewPr>
  <p:slideViewPr>
    <p:cSldViewPr snapToGrid="0">
      <p:cViewPr varScale="1">
        <p:scale>
          <a:sx n="84" d="100"/>
          <a:sy n="84" d="100"/>
        </p:scale>
        <p:origin x="131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A12965-1126-4B5C-9C4E-BEA2DEFD2599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D54250F-31B7-4903-A646-7689E0850CD4}">
      <dgm:prSet phldrT="[文本]"/>
      <dgm:spPr/>
      <dgm:t>
        <a:bodyPr/>
        <a:lstStyle/>
        <a:p>
          <a:r>
            <a:rPr lang="zh-CN" altLang="en-US"/>
            <a:t>预测</a:t>
          </a:r>
        </a:p>
      </dgm:t>
    </dgm:pt>
    <dgm:pt modelId="{BBD7CDF9-ABCF-4BC1-A820-20B038BDF543}" type="parTrans" cxnId="{A976D37B-9319-40B7-9BA7-335731EF0D01}">
      <dgm:prSet/>
      <dgm:spPr/>
      <dgm:t>
        <a:bodyPr/>
        <a:lstStyle/>
        <a:p>
          <a:endParaRPr lang="zh-CN" altLang="en-US"/>
        </a:p>
      </dgm:t>
    </dgm:pt>
    <dgm:pt modelId="{50DE2015-BA45-4457-9C14-A0CB765E76DC}" type="sibTrans" cxnId="{A976D37B-9319-40B7-9BA7-335731EF0D01}">
      <dgm:prSet/>
      <dgm:spPr/>
      <dgm:t>
        <a:bodyPr/>
        <a:lstStyle/>
        <a:p>
          <a:endParaRPr lang="zh-CN" altLang="en-US"/>
        </a:p>
      </dgm:t>
    </dgm:pt>
    <dgm:pt modelId="{CCFB824B-6865-411F-AA81-98017161FCA8}">
      <dgm:prSet phldrT="[文本]"/>
      <dgm:spPr/>
      <dgm:t>
        <a:bodyPr/>
        <a:lstStyle/>
        <a:p>
          <a:r>
            <a:rPr lang="zh-CN" altLang="en-US"/>
            <a:t>筛选符合阈值的结果</a:t>
          </a:r>
        </a:p>
      </dgm:t>
    </dgm:pt>
    <dgm:pt modelId="{EF2AFA0B-5AAA-4723-8C53-3E60640E3533}" type="parTrans" cxnId="{2CA5B20A-0CA1-4174-9841-0CAEBE51C2F8}">
      <dgm:prSet/>
      <dgm:spPr/>
      <dgm:t>
        <a:bodyPr/>
        <a:lstStyle/>
        <a:p>
          <a:endParaRPr lang="zh-CN" altLang="en-US"/>
        </a:p>
      </dgm:t>
    </dgm:pt>
    <dgm:pt modelId="{CE05ADDF-EFD0-4B0B-A262-EB852FB9C292}" type="sibTrans" cxnId="{2CA5B20A-0CA1-4174-9841-0CAEBE51C2F8}">
      <dgm:prSet/>
      <dgm:spPr/>
      <dgm:t>
        <a:bodyPr/>
        <a:lstStyle/>
        <a:p>
          <a:endParaRPr lang="zh-CN" altLang="en-US"/>
        </a:p>
      </dgm:t>
    </dgm:pt>
    <dgm:pt modelId="{FCA51EF0-3FB6-4CB3-8ABB-AAA140C72993}">
      <dgm:prSet phldrT="[文本]"/>
      <dgm:spPr/>
      <dgm:t>
        <a:bodyPr/>
        <a:lstStyle/>
        <a:p>
          <a:r>
            <a:rPr lang="zh-CN" altLang="en-US"/>
            <a:t>填充文本剔除选项</a:t>
          </a:r>
        </a:p>
      </dgm:t>
    </dgm:pt>
    <dgm:pt modelId="{E567DA80-CB9E-4E81-8D51-5B3E7E0CEAC1}" type="parTrans" cxnId="{885616F9-1A3E-4802-BFB3-D43913FB6977}">
      <dgm:prSet/>
      <dgm:spPr/>
      <dgm:t>
        <a:bodyPr/>
        <a:lstStyle/>
        <a:p>
          <a:endParaRPr lang="zh-CN" altLang="en-US"/>
        </a:p>
      </dgm:t>
    </dgm:pt>
    <dgm:pt modelId="{8F778C91-E459-4697-8E93-63E7312AD028}" type="sibTrans" cxnId="{885616F9-1A3E-4802-BFB3-D43913FB6977}">
      <dgm:prSet/>
      <dgm:spPr/>
      <dgm:t>
        <a:bodyPr/>
        <a:lstStyle/>
        <a:p>
          <a:endParaRPr lang="zh-CN" altLang="en-US"/>
        </a:p>
      </dgm:t>
    </dgm:pt>
    <dgm:pt modelId="{66C02388-0920-4D64-9C64-F597B88A8867}">
      <dgm:prSet phldrT="[文本]"/>
      <dgm:spPr/>
      <dgm:t>
        <a:bodyPr/>
        <a:lstStyle/>
        <a:p>
          <a:r>
            <a:rPr lang="zh-CN" altLang="en-US" dirty="0"/>
            <a:t>降低阈值</a:t>
          </a:r>
        </a:p>
      </dgm:t>
    </dgm:pt>
    <dgm:pt modelId="{09F4F36C-513A-4710-A01B-E20D89EF1D7A}" type="parTrans" cxnId="{FB632B40-9025-4795-84F7-04755D541F0D}">
      <dgm:prSet/>
      <dgm:spPr/>
      <dgm:t>
        <a:bodyPr/>
        <a:lstStyle/>
        <a:p>
          <a:endParaRPr lang="zh-CN" altLang="en-US"/>
        </a:p>
      </dgm:t>
    </dgm:pt>
    <dgm:pt modelId="{73575A95-59BD-4EE4-9EDD-D63D3E746482}" type="sibTrans" cxnId="{FB632B40-9025-4795-84F7-04755D541F0D}">
      <dgm:prSet/>
      <dgm:spPr/>
      <dgm:t>
        <a:bodyPr/>
        <a:lstStyle/>
        <a:p>
          <a:endParaRPr lang="zh-CN" altLang="en-US"/>
        </a:p>
      </dgm:t>
    </dgm:pt>
    <dgm:pt modelId="{4797E52F-0BDD-49AF-93D9-B0B8E5BC384E}">
      <dgm:prSet phldrT="[文本]"/>
      <dgm:spPr/>
      <dgm:t>
        <a:bodyPr/>
        <a:lstStyle/>
        <a:p>
          <a:r>
            <a:rPr lang="zh-CN" altLang="en-US" dirty="0"/>
            <a:t>选择需预测例子</a:t>
          </a:r>
        </a:p>
      </dgm:t>
    </dgm:pt>
    <dgm:pt modelId="{B080DF2E-A7DC-4239-A220-6D4C73CB0871}" type="parTrans" cxnId="{8A596BCE-8BCE-453F-8CB2-883EE8EE0046}">
      <dgm:prSet/>
      <dgm:spPr/>
      <dgm:t>
        <a:bodyPr/>
        <a:lstStyle/>
        <a:p>
          <a:endParaRPr lang="zh-CN" altLang="en-US"/>
        </a:p>
      </dgm:t>
    </dgm:pt>
    <dgm:pt modelId="{601FFB78-5AC7-4829-8EA1-F4574D5C5081}" type="sibTrans" cxnId="{8A596BCE-8BCE-453F-8CB2-883EE8EE0046}">
      <dgm:prSet/>
      <dgm:spPr/>
      <dgm:t>
        <a:bodyPr/>
        <a:lstStyle/>
        <a:p>
          <a:endParaRPr lang="zh-CN" altLang="en-US"/>
        </a:p>
      </dgm:t>
    </dgm:pt>
    <dgm:pt modelId="{C950AA20-D0CA-4E89-8770-3C9E257933C2}" type="pres">
      <dgm:prSet presAssocID="{9CA12965-1126-4B5C-9C4E-BEA2DEFD25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64307A2-6A39-4B06-A217-F1DE8705348B}" type="pres">
      <dgm:prSet presAssocID="{DD54250F-31B7-4903-A646-7689E0850CD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E8242B-DAFB-48F9-9B3A-472BED3FB6A6}" type="pres">
      <dgm:prSet presAssocID="{DD54250F-31B7-4903-A646-7689E0850CD4}" presName="spNode" presStyleCnt="0"/>
      <dgm:spPr/>
    </dgm:pt>
    <dgm:pt modelId="{EA02A8F8-747E-4DBF-9E40-923DF92BB108}" type="pres">
      <dgm:prSet presAssocID="{50DE2015-BA45-4457-9C14-A0CB765E76DC}" presName="sibTrans" presStyleLbl="sibTrans1D1" presStyleIdx="0" presStyleCnt="5"/>
      <dgm:spPr/>
      <dgm:t>
        <a:bodyPr/>
        <a:lstStyle/>
        <a:p>
          <a:endParaRPr lang="zh-CN" altLang="en-US"/>
        </a:p>
      </dgm:t>
    </dgm:pt>
    <dgm:pt modelId="{36BDE06B-C46D-4971-8D9C-63573C009B73}" type="pres">
      <dgm:prSet presAssocID="{CCFB824B-6865-411F-AA81-98017161FCA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108977-5163-4C36-975D-2069FEB13E2D}" type="pres">
      <dgm:prSet presAssocID="{CCFB824B-6865-411F-AA81-98017161FCA8}" presName="spNode" presStyleCnt="0"/>
      <dgm:spPr/>
    </dgm:pt>
    <dgm:pt modelId="{A1E6502E-10C6-450C-A3C2-F6A8367AE382}" type="pres">
      <dgm:prSet presAssocID="{CE05ADDF-EFD0-4B0B-A262-EB852FB9C292}" presName="sibTrans" presStyleLbl="sibTrans1D1" presStyleIdx="1" presStyleCnt="5"/>
      <dgm:spPr/>
      <dgm:t>
        <a:bodyPr/>
        <a:lstStyle/>
        <a:p>
          <a:endParaRPr lang="zh-CN" altLang="en-US"/>
        </a:p>
      </dgm:t>
    </dgm:pt>
    <dgm:pt modelId="{36CDC6E5-F5D6-461F-90F4-E78ED117E05D}" type="pres">
      <dgm:prSet presAssocID="{FCA51EF0-3FB6-4CB3-8ABB-AAA140C7299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054C0D-6B0C-47DA-99AF-06F23958E18E}" type="pres">
      <dgm:prSet presAssocID="{FCA51EF0-3FB6-4CB3-8ABB-AAA140C72993}" presName="spNode" presStyleCnt="0"/>
      <dgm:spPr/>
    </dgm:pt>
    <dgm:pt modelId="{75A626FF-8397-486E-8115-42E2952E0A14}" type="pres">
      <dgm:prSet presAssocID="{8F778C91-E459-4697-8E93-63E7312AD028}" presName="sibTrans" presStyleLbl="sibTrans1D1" presStyleIdx="2" presStyleCnt="5"/>
      <dgm:spPr/>
      <dgm:t>
        <a:bodyPr/>
        <a:lstStyle/>
        <a:p>
          <a:endParaRPr lang="zh-CN" altLang="en-US"/>
        </a:p>
      </dgm:t>
    </dgm:pt>
    <dgm:pt modelId="{8B8D5DAB-C189-4B7F-BF7D-F8AB7106DEF6}" type="pres">
      <dgm:prSet presAssocID="{66C02388-0920-4D64-9C64-F597B88A886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BE8516-F095-4640-B5F9-33E5D7B73770}" type="pres">
      <dgm:prSet presAssocID="{66C02388-0920-4D64-9C64-F597B88A8867}" presName="spNode" presStyleCnt="0"/>
      <dgm:spPr/>
    </dgm:pt>
    <dgm:pt modelId="{661BD0AB-1413-4926-89C1-1566C5062883}" type="pres">
      <dgm:prSet presAssocID="{73575A95-59BD-4EE4-9EDD-D63D3E746482}" presName="sibTrans" presStyleLbl="sibTrans1D1" presStyleIdx="3" presStyleCnt="5"/>
      <dgm:spPr/>
      <dgm:t>
        <a:bodyPr/>
        <a:lstStyle/>
        <a:p>
          <a:endParaRPr lang="zh-CN" altLang="en-US"/>
        </a:p>
      </dgm:t>
    </dgm:pt>
    <dgm:pt modelId="{1C940B32-97A7-4338-A4A9-98196D05D91B}" type="pres">
      <dgm:prSet presAssocID="{4797E52F-0BDD-49AF-93D9-B0B8E5BC38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A9FAC5-5639-40CA-B231-8739CE11B740}" type="pres">
      <dgm:prSet presAssocID="{4797E52F-0BDD-49AF-93D9-B0B8E5BC384E}" presName="spNode" presStyleCnt="0"/>
      <dgm:spPr/>
    </dgm:pt>
    <dgm:pt modelId="{0D52CAFC-67DD-463A-99A9-03D97FF55287}" type="pres">
      <dgm:prSet presAssocID="{601FFB78-5AC7-4829-8EA1-F4574D5C5081}" presName="sibTrans" presStyleLbl="sibTrans1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C0A423E4-7B72-4EC1-B04C-38B9232F36E2}" type="presOf" srcId="{9CA12965-1126-4B5C-9C4E-BEA2DEFD2599}" destId="{C950AA20-D0CA-4E89-8770-3C9E257933C2}" srcOrd="0" destOrd="0" presId="urn:microsoft.com/office/officeart/2005/8/layout/cycle5"/>
    <dgm:cxn modelId="{A5BDF36F-ED6E-4C10-ADDF-796C9F92B7A0}" type="presOf" srcId="{73575A95-59BD-4EE4-9EDD-D63D3E746482}" destId="{661BD0AB-1413-4926-89C1-1566C5062883}" srcOrd="0" destOrd="0" presId="urn:microsoft.com/office/officeart/2005/8/layout/cycle5"/>
    <dgm:cxn modelId="{D6C8B94B-E407-4A0D-950D-FA16584E2EF7}" type="presOf" srcId="{FCA51EF0-3FB6-4CB3-8ABB-AAA140C72993}" destId="{36CDC6E5-F5D6-461F-90F4-E78ED117E05D}" srcOrd="0" destOrd="0" presId="urn:microsoft.com/office/officeart/2005/8/layout/cycle5"/>
    <dgm:cxn modelId="{485CC3A0-374B-467D-8E4A-6BD4924298A8}" type="presOf" srcId="{CE05ADDF-EFD0-4B0B-A262-EB852FB9C292}" destId="{A1E6502E-10C6-450C-A3C2-F6A8367AE382}" srcOrd="0" destOrd="0" presId="urn:microsoft.com/office/officeart/2005/8/layout/cycle5"/>
    <dgm:cxn modelId="{88223C38-CF9F-4AB4-B4D6-80A628FA007E}" type="presOf" srcId="{50DE2015-BA45-4457-9C14-A0CB765E76DC}" destId="{EA02A8F8-747E-4DBF-9E40-923DF92BB108}" srcOrd="0" destOrd="0" presId="urn:microsoft.com/office/officeart/2005/8/layout/cycle5"/>
    <dgm:cxn modelId="{A006E699-7C79-4BDF-B8F7-872D4B2364DA}" type="presOf" srcId="{4797E52F-0BDD-49AF-93D9-B0B8E5BC384E}" destId="{1C940B32-97A7-4338-A4A9-98196D05D91B}" srcOrd="0" destOrd="0" presId="urn:microsoft.com/office/officeart/2005/8/layout/cycle5"/>
    <dgm:cxn modelId="{A976D37B-9319-40B7-9BA7-335731EF0D01}" srcId="{9CA12965-1126-4B5C-9C4E-BEA2DEFD2599}" destId="{DD54250F-31B7-4903-A646-7689E0850CD4}" srcOrd="0" destOrd="0" parTransId="{BBD7CDF9-ABCF-4BC1-A820-20B038BDF543}" sibTransId="{50DE2015-BA45-4457-9C14-A0CB765E76DC}"/>
    <dgm:cxn modelId="{88CDE90B-14AA-48D9-AAC2-18E911931866}" type="presOf" srcId="{DD54250F-31B7-4903-A646-7689E0850CD4}" destId="{864307A2-6A39-4B06-A217-F1DE8705348B}" srcOrd="0" destOrd="0" presId="urn:microsoft.com/office/officeart/2005/8/layout/cycle5"/>
    <dgm:cxn modelId="{79218569-DF5E-4003-A26C-FB1C93EBBEB4}" type="presOf" srcId="{601FFB78-5AC7-4829-8EA1-F4574D5C5081}" destId="{0D52CAFC-67DD-463A-99A9-03D97FF55287}" srcOrd="0" destOrd="0" presId="urn:microsoft.com/office/officeart/2005/8/layout/cycle5"/>
    <dgm:cxn modelId="{588AE567-0609-4060-8B27-E3CC9F4B5E17}" type="presOf" srcId="{8F778C91-E459-4697-8E93-63E7312AD028}" destId="{75A626FF-8397-486E-8115-42E2952E0A14}" srcOrd="0" destOrd="0" presId="urn:microsoft.com/office/officeart/2005/8/layout/cycle5"/>
    <dgm:cxn modelId="{8A596BCE-8BCE-453F-8CB2-883EE8EE0046}" srcId="{9CA12965-1126-4B5C-9C4E-BEA2DEFD2599}" destId="{4797E52F-0BDD-49AF-93D9-B0B8E5BC384E}" srcOrd="4" destOrd="0" parTransId="{B080DF2E-A7DC-4239-A220-6D4C73CB0871}" sibTransId="{601FFB78-5AC7-4829-8EA1-F4574D5C5081}"/>
    <dgm:cxn modelId="{BDF3BFAE-F33E-4A7A-B4CE-24966BA90CC8}" type="presOf" srcId="{66C02388-0920-4D64-9C64-F597B88A8867}" destId="{8B8D5DAB-C189-4B7F-BF7D-F8AB7106DEF6}" srcOrd="0" destOrd="0" presId="urn:microsoft.com/office/officeart/2005/8/layout/cycle5"/>
    <dgm:cxn modelId="{3944BB1A-76B0-46BF-AE03-E9AE8B6639C9}" type="presOf" srcId="{CCFB824B-6865-411F-AA81-98017161FCA8}" destId="{36BDE06B-C46D-4971-8D9C-63573C009B73}" srcOrd="0" destOrd="0" presId="urn:microsoft.com/office/officeart/2005/8/layout/cycle5"/>
    <dgm:cxn modelId="{885616F9-1A3E-4802-BFB3-D43913FB6977}" srcId="{9CA12965-1126-4B5C-9C4E-BEA2DEFD2599}" destId="{FCA51EF0-3FB6-4CB3-8ABB-AAA140C72993}" srcOrd="2" destOrd="0" parTransId="{E567DA80-CB9E-4E81-8D51-5B3E7E0CEAC1}" sibTransId="{8F778C91-E459-4697-8E93-63E7312AD028}"/>
    <dgm:cxn modelId="{FB632B40-9025-4795-84F7-04755D541F0D}" srcId="{9CA12965-1126-4B5C-9C4E-BEA2DEFD2599}" destId="{66C02388-0920-4D64-9C64-F597B88A8867}" srcOrd="3" destOrd="0" parTransId="{09F4F36C-513A-4710-A01B-E20D89EF1D7A}" sibTransId="{73575A95-59BD-4EE4-9EDD-D63D3E746482}"/>
    <dgm:cxn modelId="{2CA5B20A-0CA1-4174-9841-0CAEBE51C2F8}" srcId="{9CA12965-1126-4B5C-9C4E-BEA2DEFD2599}" destId="{CCFB824B-6865-411F-AA81-98017161FCA8}" srcOrd="1" destOrd="0" parTransId="{EF2AFA0B-5AAA-4723-8C53-3E60640E3533}" sibTransId="{CE05ADDF-EFD0-4B0B-A262-EB852FB9C292}"/>
    <dgm:cxn modelId="{14547032-860D-4E26-9650-C8FE045D91DC}" type="presParOf" srcId="{C950AA20-D0CA-4E89-8770-3C9E257933C2}" destId="{864307A2-6A39-4B06-A217-F1DE8705348B}" srcOrd="0" destOrd="0" presId="urn:microsoft.com/office/officeart/2005/8/layout/cycle5"/>
    <dgm:cxn modelId="{6BA71257-DB5C-4EF2-A675-5D17477716F7}" type="presParOf" srcId="{C950AA20-D0CA-4E89-8770-3C9E257933C2}" destId="{51E8242B-DAFB-48F9-9B3A-472BED3FB6A6}" srcOrd="1" destOrd="0" presId="urn:microsoft.com/office/officeart/2005/8/layout/cycle5"/>
    <dgm:cxn modelId="{50CF3E4D-06B1-4E7D-A067-27B9CC2FA26C}" type="presParOf" srcId="{C950AA20-D0CA-4E89-8770-3C9E257933C2}" destId="{EA02A8F8-747E-4DBF-9E40-923DF92BB108}" srcOrd="2" destOrd="0" presId="urn:microsoft.com/office/officeart/2005/8/layout/cycle5"/>
    <dgm:cxn modelId="{C15ECCA8-D481-439C-B243-BECCC8D06D0B}" type="presParOf" srcId="{C950AA20-D0CA-4E89-8770-3C9E257933C2}" destId="{36BDE06B-C46D-4971-8D9C-63573C009B73}" srcOrd="3" destOrd="0" presId="urn:microsoft.com/office/officeart/2005/8/layout/cycle5"/>
    <dgm:cxn modelId="{E1B6979D-4BD0-4DEB-AF3D-8A44DFB7B54C}" type="presParOf" srcId="{C950AA20-D0CA-4E89-8770-3C9E257933C2}" destId="{51108977-5163-4C36-975D-2069FEB13E2D}" srcOrd="4" destOrd="0" presId="urn:microsoft.com/office/officeart/2005/8/layout/cycle5"/>
    <dgm:cxn modelId="{5958EC75-17D9-4C41-843D-531E6008ADDA}" type="presParOf" srcId="{C950AA20-D0CA-4E89-8770-3C9E257933C2}" destId="{A1E6502E-10C6-450C-A3C2-F6A8367AE382}" srcOrd="5" destOrd="0" presId="urn:microsoft.com/office/officeart/2005/8/layout/cycle5"/>
    <dgm:cxn modelId="{AC3260A8-8506-4310-B7C7-18573AD4AE20}" type="presParOf" srcId="{C950AA20-D0CA-4E89-8770-3C9E257933C2}" destId="{36CDC6E5-F5D6-461F-90F4-E78ED117E05D}" srcOrd="6" destOrd="0" presId="urn:microsoft.com/office/officeart/2005/8/layout/cycle5"/>
    <dgm:cxn modelId="{20010E70-8202-4952-B1C8-7F1D0C82FFD5}" type="presParOf" srcId="{C950AA20-D0CA-4E89-8770-3C9E257933C2}" destId="{21054C0D-6B0C-47DA-99AF-06F23958E18E}" srcOrd="7" destOrd="0" presId="urn:microsoft.com/office/officeart/2005/8/layout/cycle5"/>
    <dgm:cxn modelId="{7A1716B0-1A03-4DE2-ADDF-BE2CD8E5F57B}" type="presParOf" srcId="{C950AA20-D0CA-4E89-8770-3C9E257933C2}" destId="{75A626FF-8397-486E-8115-42E2952E0A14}" srcOrd="8" destOrd="0" presId="urn:microsoft.com/office/officeart/2005/8/layout/cycle5"/>
    <dgm:cxn modelId="{61A9389B-02BE-4B32-B5D9-36F80D496AED}" type="presParOf" srcId="{C950AA20-D0CA-4E89-8770-3C9E257933C2}" destId="{8B8D5DAB-C189-4B7F-BF7D-F8AB7106DEF6}" srcOrd="9" destOrd="0" presId="urn:microsoft.com/office/officeart/2005/8/layout/cycle5"/>
    <dgm:cxn modelId="{7CA85133-1EEF-4A7F-87F6-30112BD8A772}" type="presParOf" srcId="{C950AA20-D0CA-4E89-8770-3C9E257933C2}" destId="{19BE8516-F095-4640-B5F9-33E5D7B73770}" srcOrd="10" destOrd="0" presId="urn:microsoft.com/office/officeart/2005/8/layout/cycle5"/>
    <dgm:cxn modelId="{B2626A00-F248-461B-822A-D9929ABB66B3}" type="presParOf" srcId="{C950AA20-D0CA-4E89-8770-3C9E257933C2}" destId="{661BD0AB-1413-4926-89C1-1566C5062883}" srcOrd="11" destOrd="0" presId="urn:microsoft.com/office/officeart/2005/8/layout/cycle5"/>
    <dgm:cxn modelId="{A34BFE93-EE4B-4BEC-B81A-BD503C2CC6DE}" type="presParOf" srcId="{C950AA20-D0CA-4E89-8770-3C9E257933C2}" destId="{1C940B32-97A7-4338-A4A9-98196D05D91B}" srcOrd="12" destOrd="0" presId="urn:microsoft.com/office/officeart/2005/8/layout/cycle5"/>
    <dgm:cxn modelId="{0AF6EF67-C784-4C4C-9735-226B25E7D5CE}" type="presParOf" srcId="{C950AA20-D0CA-4E89-8770-3C9E257933C2}" destId="{15A9FAC5-5639-40CA-B231-8739CE11B740}" srcOrd="13" destOrd="0" presId="urn:microsoft.com/office/officeart/2005/8/layout/cycle5"/>
    <dgm:cxn modelId="{4F2DC64D-5EE0-47F4-AF28-112E93D4949F}" type="presParOf" srcId="{C950AA20-D0CA-4E89-8770-3C9E257933C2}" destId="{0D52CAFC-67DD-463A-99A9-03D97FF5528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A12965-1126-4B5C-9C4E-BEA2DEFD2599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D54250F-31B7-4903-A646-7689E0850CD4}">
      <dgm:prSet phldrT="[文本]"/>
      <dgm:spPr/>
      <dgm:t>
        <a:bodyPr/>
        <a:lstStyle/>
        <a:p>
          <a:r>
            <a:rPr lang="zh-CN" altLang="en-US" dirty="0"/>
            <a:t>预测</a:t>
          </a:r>
        </a:p>
      </dgm:t>
    </dgm:pt>
    <dgm:pt modelId="{BBD7CDF9-ABCF-4BC1-A820-20B038BDF543}" type="parTrans" cxnId="{A976D37B-9319-40B7-9BA7-335731EF0D01}">
      <dgm:prSet/>
      <dgm:spPr/>
      <dgm:t>
        <a:bodyPr/>
        <a:lstStyle/>
        <a:p>
          <a:endParaRPr lang="zh-CN" altLang="en-US"/>
        </a:p>
      </dgm:t>
    </dgm:pt>
    <dgm:pt modelId="{50DE2015-BA45-4457-9C14-A0CB765E76DC}" type="sibTrans" cxnId="{A976D37B-9319-40B7-9BA7-335731EF0D01}">
      <dgm:prSet/>
      <dgm:spPr/>
      <dgm:t>
        <a:bodyPr/>
        <a:lstStyle/>
        <a:p>
          <a:endParaRPr lang="zh-CN" altLang="en-US"/>
        </a:p>
      </dgm:t>
    </dgm:pt>
    <dgm:pt modelId="{CCFB824B-6865-411F-AA81-98017161FCA8}">
      <dgm:prSet phldrT="[文本]"/>
      <dgm:spPr/>
      <dgm:t>
        <a:bodyPr/>
        <a:lstStyle/>
        <a:p>
          <a:r>
            <a:rPr lang="zh-CN" altLang="en-US" dirty="0"/>
            <a:t>筛选符合阈值的结果</a:t>
          </a:r>
        </a:p>
      </dgm:t>
    </dgm:pt>
    <dgm:pt modelId="{EF2AFA0B-5AAA-4723-8C53-3E60640E3533}" type="parTrans" cxnId="{2CA5B20A-0CA1-4174-9841-0CAEBE51C2F8}">
      <dgm:prSet/>
      <dgm:spPr/>
      <dgm:t>
        <a:bodyPr/>
        <a:lstStyle/>
        <a:p>
          <a:endParaRPr lang="zh-CN" altLang="en-US"/>
        </a:p>
      </dgm:t>
    </dgm:pt>
    <dgm:pt modelId="{CE05ADDF-EFD0-4B0B-A262-EB852FB9C292}" type="sibTrans" cxnId="{2CA5B20A-0CA1-4174-9841-0CAEBE51C2F8}">
      <dgm:prSet/>
      <dgm:spPr/>
      <dgm:t>
        <a:bodyPr/>
        <a:lstStyle/>
        <a:p>
          <a:endParaRPr lang="zh-CN" altLang="en-US"/>
        </a:p>
      </dgm:t>
    </dgm:pt>
    <dgm:pt modelId="{FCA51EF0-3FB6-4CB3-8ABB-AAA140C72993}">
      <dgm:prSet phldrT="[文本]"/>
      <dgm:spPr/>
      <dgm:t>
        <a:bodyPr/>
        <a:lstStyle/>
        <a:p>
          <a:r>
            <a:rPr lang="zh-CN" altLang="en-US" dirty="0"/>
            <a:t>填充文本剔除选项</a:t>
          </a:r>
        </a:p>
      </dgm:t>
    </dgm:pt>
    <dgm:pt modelId="{E567DA80-CB9E-4E81-8D51-5B3E7E0CEAC1}" type="parTrans" cxnId="{885616F9-1A3E-4802-BFB3-D43913FB6977}">
      <dgm:prSet/>
      <dgm:spPr/>
      <dgm:t>
        <a:bodyPr/>
        <a:lstStyle/>
        <a:p>
          <a:endParaRPr lang="zh-CN" altLang="en-US"/>
        </a:p>
      </dgm:t>
    </dgm:pt>
    <dgm:pt modelId="{8F778C91-E459-4697-8E93-63E7312AD028}" type="sibTrans" cxnId="{885616F9-1A3E-4802-BFB3-D43913FB6977}">
      <dgm:prSet/>
      <dgm:spPr/>
      <dgm:t>
        <a:bodyPr/>
        <a:lstStyle/>
        <a:p>
          <a:endParaRPr lang="zh-CN" altLang="en-US"/>
        </a:p>
      </dgm:t>
    </dgm:pt>
    <dgm:pt modelId="{66C02388-0920-4D64-9C64-F597B88A8867}">
      <dgm:prSet phldrT="[文本]"/>
      <dgm:spPr/>
      <dgm:t>
        <a:bodyPr/>
        <a:lstStyle/>
        <a:p>
          <a:r>
            <a:rPr lang="zh-CN" altLang="en-US" dirty="0"/>
            <a:t>降低阈值</a:t>
          </a:r>
        </a:p>
      </dgm:t>
    </dgm:pt>
    <dgm:pt modelId="{09F4F36C-513A-4710-A01B-E20D89EF1D7A}" type="parTrans" cxnId="{FB632B40-9025-4795-84F7-04755D541F0D}">
      <dgm:prSet/>
      <dgm:spPr/>
      <dgm:t>
        <a:bodyPr/>
        <a:lstStyle/>
        <a:p>
          <a:endParaRPr lang="zh-CN" altLang="en-US"/>
        </a:p>
      </dgm:t>
    </dgm:pt>
    <dgm:pt modelId="{73575A95-59BD-4EE4-9EDD-D63D3E746482}" type="sibTrans" cxnId="{FB632B40-9025-4795-84F7-04755D541F0D}">
      <dgm:prSet/>
      <dgm:spPr/>
      <dgm:t>
        <a:bodyPr/>
        <a:lstStyle/>
        <a:p>
          <a:endParaRPr lang="zh-CN" altLang="en-US"/>
        </a:p>
      </dgm:t>
    </dgm:pt>
    <dgm:pt modelId="{4797E52F-0BDD-49AF-93D9-B0B8E5BC384E}">
      <dgm:prSet phldrT="[文本]"/>
      <dgm:spPr/>
      <dgm:t>
        <a:bodyPr/>
        <a:lstStyle/>
        <a:p>
          <a:r>
            <a:rPr lang="zh-CN" altLang="en-US" dirty="0"/>
            <a:t>选择需预测例子</a:t>
          </a:r>
        </a:p>
      </dgm:t>
    </dgm:pt>
    <dgm:pt modelId="{B080DF2E-A7DC-4239-A220-6D4C73CB0871}" type="parTrans" cxnId="{8A596BCE-8BCE-453F-8CB2-883EE8EE0046}">
      <dgm:prSet/>
      <dgm:spPr/>
      <dgm:t>
        <a:bodyPr/>
        <a:lstStyle/>
        <a:p>
          <a:endParaRPr lang="zh-CN" altLang="en-US"/>
        </a:p>
      </dgm:t>
    </dgm:pt>
    <dgm:pt modelId="{601FFB78-5AC7-4829-8EA1-F4574D5C5081}" type="sibTrans" cxnId="{8A596BCE-8BCE-453F-8CB2-883EE8EE0046}">
      <dgm:prSet/>
      <dgm:spPr/>
      <dgm:t>
        <a:bodyPr/>
        <a:lstStyle/>
        <a:p>
          <a:endParaRPr lang="zh-CN" altLang="en-US"/>
        </a:p>
      </dgm:t>
    </dgm:pt>
    <dgm:pt modelId="{C950AA20-D0CA-4E89-8770-3C9E257933C2}" type="pres">
      <dgm:prSet presAssocID="{9CA12965-1126-4B5C-9C4E-BEA2DEFD25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64307A2-6A39-4B06-A217-F1DE8705348B}" type="pres">
      <dgm:prSet presAssocID="{DD54250F-31B7-4903-A646-7689E0850CD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E8242B-DAFB-48F9-9B3A-472BED3FB6A6}" type="pres">
      <dgm:prSet presAssocID="{DD54250F-31B7-4903-A646-7689E0850CD4}" presName="spNode" presStyleCnt="0"/>
      <dgm:spPr/>
    </dgm:pt>
    <dgm:pt modelId="{EA02A8F8-747E-4DBF-9E40-923DF92BB108}" type="pres">
      <dgm:prSet presAssocID="{50DE2015-BA45-4457-9C14-A0CB765E76DC}" presName="sibTrans" presStyleLbl="sibTrans1D1" presStyleIdx="0" presStyleCnt="5"/>
      <dgm:spPr/>
      <dgm:t>
        <a:bodyPr/>
        <a:lstStyle/>
        <a:p>
          <a:endParaRPr lang="zh-CN" altLang="en-US"/>
        </a:p>
      </dgm:t>
    </dgm:pt>
    <dgm:pt modelId="{36BDE06B-C46D-4971-8D9C-63573C009B73}" type="pres">
      <dgm:prSet presAssocID="{CCFB824B-6865-411F-AA81-98017161FCA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108977-5163-4C36-975D-2069FEB13E2D}" type="pres">
      <dgm:prSet presAssocID="{CCFB824B-6865-411F-AA81-98017161FCA8}" presName="spNode" presStyleCnt="0"/>
      <dgm:spPr/>
    </dgm:pt>
    <dgm:pt modelId="{A1E6502E-10C6-450C-A3C2-F6A8367AE382}" type="pres">
      <dgm:prSet presAssocID="{CE05ADDF-EFD0-4B0B-A262-EB852FB9C292}" presName="sibTrans" presStyleLbl="sibTrans1D1" presStyleIdx="1" presStyleCnt="5"/>
      <dgm:spPr/>
      <dgm:t>
        <a:bodyPr/>
        <a:lstStyle/>
        <a:p>
          <a:endParaRPr lang="zh-CN" altLang="en-US"/>
        </a:p>
      </dgm:t>
    </dgm:pt>
    <dgm:pt modelId="{36CDC6E5-F5D6-461F-90F4-E78ED117E05D}" type="pres">
      <dgm:prSet presAssocID="{FCA51EF0-3FB6-4CB3-8ABB-AAA140C7299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054C0D-6B0C-47DA-99AF-06F23958E18E}" type="pres">
      <dgm:prSet presAssocID="{FCA51EF0-3FB6-4CB3-8ABB-AAA140C72993}" presName="spNode" presStyleCnt="0"/>
      <dgm:spPr/>
    </dgm:pt>
    <dgm:pt modelId="{75A626FF-8397-486E-8115-42E2952E0A14}" type="pres">
      <dgm:prSet presAssocID="{8F778C91-E459-4697-8E93-63E7312AD028}" presName="sibTrans" presStyleLbl="sibTrans1D1" presStyleIdx="2" presStyleCnt="5"/>
      <dgm:spPr/>
      <dgm:t>
        <a:bodyPr/>
        <a:lstStyle/>
        <a:p>
          <a:endParaRPr lang="zh-CN" altLang="en-US"/>
        </a:p>
      </dgm:t>
    </dgm:pt>
    <dgm:pt modelId="{8B8D5DAB-C189-4B7F-BF7D-F8AB7106DEF6}" type="pres">
      <dgm:prSet presAssocID="{66C02388-0920-4D64-9C64-F597B88A886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BE8516-F095-4640-B5F9-33E5D7B73770}" type="pres">
      <dgm:prSet presAssocID="{66C02388-0920-4D64-9C64-F597B88A8867}" presName="spNode" presStyleCnt="0"/>
      <dgm:spPr/>
    </dgm:pt>
    <dgm:pt modelId="{661BD0AB-1413-4926-89C1-1566C5062883}" type="pres">
      <dgm:prSet presAssocID="{73575A95-59BD-4EE4-9EDD-D63D3E746482}" presName="sibTrans" presStyleLbl="sibTrans1D1" presStyleIdx="3" presStyleCnt="5"/>
      <dgm:spPr/>
      <dgm:t>
        <a:bodyPr/>
        <a:lstStyle/>
        <a:p>
          <a:endParaRPr lang="zh-CN" altLang="en-US"/>
        </a:p>
      </dgm:t>
    </dgm:pt>
    <dgm:pt modelId="{1C940B32-97A7-4338-A4A9-98196D05D91B}" type="pres">
      <dgm:prSet presAssocID="{4797E52F-0BDD-49AF-93D9-B0B8E5BC38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A9FAC5-5639-40CA-B231-8739CE11B740}" type="pres">
      <dgm:prSet presAssocID="{4797E52F-0BDD-49AF-93D9-B0B8E5BC384E}" presName="spNode" presStyleCnt="0"/>
      <dgm:spPr/>
    </dgm:pt>
    <dgm:pt modelId="{0D52CAFC-67DD-463A-99A9-03D97FF55287}" type="pres">
      <dgm:prSet presAssocID="{601FFB78-5AC7-4829-8EA1-F4574D5C5081}" presName="sibTrans" presStyleLbl="sibTrans1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C0A423E4-7B72-4EC1-B04C-38B9232F36E2}" type="presOf" srcId="{9CA12965-1126-4B5C-9C4E-BEA2DEFD2599}" destId="{C950AA20-D0CA-4E89-8770-3C9E257933C2}" srcOrd="0" destOrd="0" presId="urn:microsoft.com/office/officeart/2005/8/layout/cycle5"/>
    <dgm:cxn modelId="{A5BDF36F-ED6E-4C10-ADDF-796C9F92B7A0}" type="presOf" srcId="{73575A95-59BD-4EE4-9EDD-D63D3E746482}" destId="{661BD0AB-1413-4926-89C1-1566C5062883}" srcOrd="0" destOrd="0" presId="urn:microsoft.com/office/officeart/2005/8/layout/cycle5"/>
    <dgm:cxn modelId="{D6C8B94B-E407-4A0D-950D-FA16584E2EF7}" type="presOf" srcId="{FCA51EF0-3FB6-4CB3-8ABB-AAA140C72993}" destId="{36CDC6E5-F5D6-461F-90F4-E78ED117E05D}" srcOrd="0" destOrd="0" presId="urn:microsoft.com/office/officeart/2005/8/layout/cycle5"/>
    <dgm:cxn modelId="{485CC3A0-374B-467D-8E4A-6BD4924298A8}" type="presOf" srcId="{CE05ADDF-EFD0-4B0B-A262-EB852FB9C292}" destId="{A1E6502E-10C6-450C-A3C2-F6A8367AE382}" srcOrd="0" destOrd="0" presId="urn:microsoft.com/office/officeart/2005/8/layout/cycle5"/>
    <dgm:cxn modelId="{88223C38-CF9F-4AB4-B4D6-80A628FA007E}" type="presOf" srcId="{50DE2015-BA45-4457-9C14-A0CB765E76DC}" destId="{EA02A8F8-747E-4DBF-9E40-923DF92BB108}" srcOrd="0" destOrd="0" presId="urn:microsoft.com/office/officeart/2005/8/layout/cycle5"/>
    <dgm:cxn modelId="{A006E699-7C79-4BDF-B8F7-872D4B2364DA}" type="presOf" srcId="{4797E52F-0BDD-49AF-93D9-B0B8E5BC384E}" destId="{1C940B32-97A7-4338-A4A9-98196D05D91B}" srcOrd="0" destOrd="0" presId="urn:microsoft.com/office/officeart/2005/8/layout/cycle5"/>
    <dgm:cxn modelId="{A976D37B-9319-40B7-9BA7-335731EF0D01}" srcId="{9CA12965-1126-4B5C-9C4E-BEA2DEFD2599}" destId="{DD54250F-31B7-4903-A646-7689E0850CD4}" srcOrd="0" destOrd="0" parTransId="{BBD7CDF9-ABCF-4BC1-A820-20B038BDF543}" sibTransId="{50DE2015-BA45-4457-9C14-A0CB765E76DC}"/>
    <dgm:cxn modelId="{88CDE90B-14AA-48D9-AAC2-18E911931866}" type="presOf" srcId="{DD54250F-31B7-4903-A646-7689E0850CD4}" destId="{864307A2-6A39-4B06-A217-F1DE8705348B}" srcOrd="0" destOrd="0" presId="urn:microsoft.com/office/officeart/2005/8/layout/cycle5"/>
    <dgm:cxn modelId="{79218569-DF5E-4003-A26C-FB1C93EBBEB4}" type="presOf" srcId="{601FFB78-5AC7-4829-8EA1-F4574D5C5081}" destId="{0D52CAFC-67DD-463A-99A9-03D97FF55287}" srcOrd="0" destOrd="0" presId="urn:microsoft.com/office/officeart/2005/8/layout/cycle5"/>
    <dgm:cxn modelId="{588AE567-0609-4060-8B27-E3CC9F4B5E17}" type="presOf" srcId="{8F778C91-E459-4697-8E93-63E7312AD028}" destId="{75A626FF-8397-486E-8115-42E2952E0A14}" srcOrd="0" destOrd="0" presId="urn:microsoft.com/office/officeart/2005/8/layout/cycle5"/>
    <dgm:cxn modelId="{8A596BCE-8BCE-453F-8CB2-883EE8EE0046}" srcId="{9CA12965-1126-4B5C-9C4E-BEA2DEFD2599}" destId="{4797E52F-0BDD-49AF-93D9-B0B8E5BC384E}" srcOrd="4" destOrd="0" parTransId="{B080DF2E-A7DC-4239-A220-6D4C73CB0871}" sibTransId="{601FFB78-5AC7-4829-8EA1-F4574D5C5081}"/>
    <dgm:cxn modelId="{BDF3BFAE-F33E-4A7A-B4CE-24966BA90CC8}" type="presOf" srcId="{66C02388-0920-4D64-9C64-F597B88A8867}" destId="{8B8D5DAB-C189-4B7F-BF7D-F8AB7106DEF6}" srcOrd="0" destOrd="0" presId="urn:microsoft.com/office/officeart/2005/8/layout/cycle5"/>
    <dgm:cxn modelId="{3944BB1A-76B0-46BF-AE03-E9AE8B6639C9}" type="presOf" srcId="{CCFB824B-6865-411F-AA81-98017161FCA8}" destId="{36BDE06B-C46D-4971-8D9C-63573C009B73}" srcOrd="0" destOrd="0" presId="urn:microsoft.com/office/officeart/2005/8/layout/cycle5"/>
    <dgm:cxn modelId="{885616F9-1A3E-4802-BFB3-D43913FB6977}" srcId="{9CA12965-1126-4B5C-9C4E-BEA2DEFD2599}" destId="{FCA51EF0-3FB6-4CB3-8ABB-AAA140C72993}" srcOrd="2" destOrd="0" parTransId="{E567DA80-CB9E-4E81-8D51-5B3E7E0CEAC1}" sibTransId="{8F778C91-E459-4697-8E93-63E7312AD028}"/>
    <dgm:cxn modelId="{FB632B40-9025-4795-84F7-04755D541F0D}" srcId="{9CA12965-1126-4B5C-9C4E-BEA2DEFD2599}" destId="{66C02388-0920-4D64-9C64-F597B88A8867}" srcOrd="3" destOrd="0" parTransId="{09F4F36C-513A-4710-A01B-E20D89EF1D7A}" sibTransId="{73575A95-59BD-4EE4-9EDD-D63D3E746482}"/>
    <dgm:cxn modelId="{2CA5B20A-0CA1-4174-9841-0CAEBE51C2F8}" srcId="{9CA12965-1126-4B5C-9C4E-BEA2DEFD2599}" destId="{CCFB824B-6865-411F-AA81-98017161FCA8}" srcOrd="1" destOrd="0" parTransId="{EF2AFA0B-5AAA-4723-8C53-3E60640E3533}" sibTransId="{CE05ADDF-EFD0-4B0B-A262-EB852FB9C292}"/>
    <dgm:cxn modelId="{14547032-860D-4E26-9650-C8FE045D91DC}" type="presParOf" srcId="{C950AA20-D0CA-4E89-8770-3C9E257933C2}" destId="{864307A2-6A39-4B06-A217-F1DE8705348B}" srcOrd="0" destOrd="0" presId="urn:microsoft.com/office/officeart/2005/8/layout/cycle5"/>
    <dgm:cxn modelId="{6BA71257-DB5C-4EF2-A675-5D17477716F7}" type="presParOf" srcId="{C950AA20-D0CA-4E89-8770-3C9E257933C2}" destId="{51E8242B-DAFB-48F9-9B3A-472BED3FB6A6}" srcOrd="1" destOrd="0" presId="urn:microsoft.com/office/officeart/2005/8/layout/cycle5"/>
    <dgm:cxn modelId="{50CF3E4D-06B1-4E7D-A067-27B9CC2FA26C}" type="presParOf" srcId="{C950AA20-D0CA-4E89-8770-3C9E257933C2}" destId="{EA02A8F8-747E-4DBF-9E40-923DF92BB108}" srcOrd="2" destOrd="0" presId="urn:microsoft.com/office/officeart/2005/8/layout/cycle5"/>
    <dgm:cxn modelId="{C15ECCA8-D481-439C-B243-BECCC8D06D0B}" type="presParOf" srcId="{C950AA20-D0CA-4E89-8770-3C9E257933C2}" destId="{36BDE06B-C46D-4971-8D9C-63573C009B73}" srcOrd="3" destOrd="0" presId="urn:microsoft.com/office/officeart/2005/8/layout/cycle5"/>
    <dgm:cxn modelId="{E1B6979D-4BD0-4DEB-AF3D-8A44DFB7B54C}" type="presParOf" srcId="{C950AA20-D0CA-4E89-8770-3C9E257933C2}" destId="{51108977-5163-4C36-975D-2069FEB13E2D}" srcOrd="4" destOrd="0" presId="urn:microsoft.com/office/officeart/2005/8/layout/cycle5"/>
    <dgm:cxn modelId="{5958EC75-17D9-4C41-843D-531E6008ADDA}" type="presParOf" srcId="{C950AA20-D0CA-4E89-8770-3C9E257933C2}" destId="{A1E6502E-10C6-450C-A3C2-F6A8367AE382}" srcOrd="5" destOrd="0" presId="urn:microsoft.com/office/officeart/2005/8/layout/cycle5"/>
    <dgm:cxn modelId="{AC3260A8-8506-4310-B7C7-18573AD4AE20}" type="presParOf" srcId="{C950AA20-D0CA-4E89-8770-3C9E257933C2}" destId="{36CDC6E5-F5D6-461F-90F4-E78ED117E05D}" srcOrd="6" destOrd="0" presId="urn:microsoft.com/office/officeart/2005/8/layout/cycle5"/>
    <dgm:cxn modelId="{20010E70-8202-4952-B1C8-7F1D0C82FFD5}" type="presParOf" srcId="{C950AA20-D0CA-4E89-8770-3C9E257933C2}" destId="{21054C0D-6B0C-47DA-99AF-06F23958E18E}" srcOrd="7" destOrd="0" presId="urn:microsoft.com/office/officeart/2005/8/layout/cycle5"/>
    <dgm:cxn modelId="{7A1716B0-1A03-4DE2-ADDF-BE2CD8E5F57B}" type="presParOf" srcId="{C950AA20-D0CA-4E89-8770-3C9E257933C2}" destId="{75A626FF-8397-486E-8115-42E2952E0A14}" srcOrd="8" destOrd="0" presId="urn:microsoft.com/office/officeart/2005/8/layout/cycle5"/>
    <dgm:cxn modelId="{61A9389B-02BE-4B32-B5D9-36F80D496AED}" type="presParOf" srcId="{C950AA20-D0CA-4E89-8770-3C9E257933C2}" destId="{8B8D5DAB-C189-4B7F-BF7D-F8AB7106DEF6}" srcOrd="9" destOrd="0" presId="urn:microsoft.com/office/officeart/2005/8/layout/cycle5"/>
    <dgm:cxn modelId="{7CA85133-1EEF-4A7F-87F6-30112BD8A772}" type="presParOf" srcId="{C950AA20-D0CA-4E89-8770-3C9E257933C2}" destId="{19BE8516-F095-4640-B5F9-33E5D7B73770}" srcOrd="10" destOrd="0" presId="urn:microsoft.com/office/officeart/2005/8/layout/cycle5"/>
    <dgm:cxn modelId="{B2626A00-F248-461B-822A-D9929ABB66B3}" type="presParOf" srcId="{C950AA20-D0CA-4E89-8770-3C9E257933C2}" destId="{661BD0AB-1413-4926-89C1-1566C5062883}" srcOrd="11" destOrd="0" presId="urn:microsoft.com/office/officeart/2005/8/layout/cycle5"/>
    <dgm:cxn modelId="{A34BFE93-EE4B-4BEC-B81A-BD503C2CC6DE}" type="presParOf" srcId="{C950AA20-D0CA-4E89-8770-3C9E257933C2}" destId="{1C940B32-97A7-4338-A4A9-98196D05D91B}" srcOrd="12" destOrd="0" presId="urn:microsoft.com/office/officeart/2005/8/layout/cycle5"/>
    <dgm:cxn modelId="{0AF6EF67-C784-4C4C-9735-226B25E7D5CE}" type="presParOf" srcId="{C950AA20-D0CA-4E89-8770-3C9E257933C2}" destId="{15A9FAC5-5639-40CA-B231-8739CE11B740}" srcOrd="13" destOrd="0" presId="urn:microsoft.com/office/officeart/2005/8/layout/cycle5"/>
    <dgm:cxn modelId="{4F2DC64D-5EE0-47F4-AF28-112E93D4949F}" type="presParOf" srcId="{C950AA20-D0CA-4E89-8770-3C9E257933C2}" destId="{0D52CAFC-67DD-463A-99A9-03D97FF5528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664892-F0F8-4921-A572-7B1F8E2C356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300179E-9C14-4BAE-B02C-830B78785E36}">
      <dgm:prSet phldrT="[文本]"/>
      <dgm:spPr/>
      <dgm:t>
        <a:bodyPr/>
        <a:lstStyle/>
        <a:p>
          <a:r>
            <a:rPr lang="zh-CN" altLang="en-US" dirty="0"/>
            <a:t>字</a:t>
          </a:r>
        </a:p>
      </dgm:t>
    </dgm:pt>
    <dgm:pt modelId="{BFA330F5-EE17-4D00-89A1-901F6CDDDF38}" type="parTrans" cxnId="{E1ACDC8A-5E9A-4E5B-88AC-7C2B74428A10}">
      <dgm:prSet/>
      <dgm:spPr/>
      <dgm:t>
        <a:bodyPr/>
        <a:lstStyle/>
        <a:p>
          <a:endParaRPr lang="zh-CN" altLang="en-US"/>
        </a:p>
      </dgm:t>
    </dgm:pt>
    <dgm:pt modelId="{FD40E810-90FF-4089-AFF7-C60F139FC213}" type="sibTrans" cxnId="{E1ACDC8A-5E9A-4E5B-88AC-7C2B74428A10}">
      <dgm:prSet/>
      <dgm:spPr/>
      <dgm:t>
        <a:bodyPr/>
        <a:lstStyle/>
        <a:p>
          <a:endParaRPr lang="zh-CN" altLang="en-US"/>
        </a:p>
      </dgm:t>
    </dgm:pt>
    <dgm:pt modelId="{0475B0E8-442B-4517-B5F2-14043E78F7ED}">
      <dgm:prSet phldrT="[文本]"/>
      <dgm:spPr/>
      <dgm:t>
        <a:bodyPr/>
        <a:lstStyle/>
        <a:p>
          <a:r>
            <a:rPr lang="en-US" altLang="zh-CN" dirty="0"/>
            <a:t>span</a:t>
          </a:r>
          <a:endParaRPr lang="zh-CN" altLang="en-US" dirty="0"/>
        </a:p>
      </dgm:t>
    </dgm:pt>
    <dgm:pt modelId="{29C52698-AB63-4992-89B7-E890AEB36B86}" type="parTrans" cxnId="{5A903C2A-D8FA-454B-A2D1-345A1C6B253A}">
      <dgm:prSet/>
      <dgm:spPr/>
      <dgm:t>
        <a:bodyPr/>
        <a:lstStyle/>
        <a:p>
          <a:endParaRPr lang="zh-CN" altLang="en-US"/>
        </a:p>
      </dgm:t>
    </dgm:pt>
    <dgm:pt modelId="{72FB56FB-0547-41B9-9910-C9D8822C518D}" type="sibTrans" cxnId="{5A903C2A-D8FA-454B-A2D1-345A1C6B253A}">
      <dgm:prSet/>
      <dgm:spPr/>
      <dgm:t>
        <a:bodyPr/>
        <a:lstStyle/>
        <a:p>
          <a:endParaRPr lang="zh-CN" altLang="en-US"/>
        </a:p>
      </dgm:t>
    </dgm:pt>
    <dgm:pt modelId="{DDA6F56B-1CCE-4C66-B1D1-88E0373D7B7B}">
      <dgm:prSet phldrT="[文本]"/>
      <dgm:spPr/>
      <dgm:t>
        <a:bodyPr/>
        <a:lstStyle/>
        <a:p>
          <a:r>
            <a:rPr lang="zh-CN" altLang="en-US" dirty="0"/>
            <a:t>词</a:t>
          </a:r>
        </a:p>
      </dgm:t>
    </dgm:pt>
    <dgm:pt modelId="{57DFED99-B542-4BF1-8318-C2919F884A6F}" type="parTrans" cxnId="{D4FAE6B5-D393-49EF-B793-F30404BDA7CC}">
      <dgm:prSet/>
      <dgm:spPr/>
      <dgm:t>
        <a:bodyPr/>
        <a:lstStyle/>
        <a:p>
          <a:endParaRPr lang="zh-CN" altLang="en-US"/>
        </a:p>
      </dgm:t>
    </dgm:pt>
    <dgm:pt modelId="{1ADB7F58-F8A5-4A58-A31B-D67A1C92BE76}" type="sibTrans" cxnId="{D4FAE6B5-D393-49EF-B793-F30404BDA7CC}">
      <dgm:prSet/>
      <dgm:spPr/>
      <dgm:t>
        <a:bodyPr/>
        <a:lstStyle/>
        <a:p>
          <a:endParaRPr lang="zh-CN" altLang="en-US"/>
        </a:p>
      </dgm:t>
    </dgm:pt>
    <dgm:pt modelId="{DCBF1F1B-1ADC-46F9-B866-C581347CFF3E}">
      <dgm:prSet phldrT="[文本]"/>
      <dgm:spPr/>
      <dgm:t>
        <a:bodyPr/>
        <a:lstStyle/>
        <a:p>
          <a:r>
            <a:rPr lang="en-US" altLang="zh-CN" dirty="0" err="1"/>
            <a:t>wwm</a:t>
          </a:r>
          <a:endParaRPr lang="zh-CN" altLang="en-US" dirty="0"/>
        </a:p>
      </dgm:t>
    </dgm:pt>
    <dgm:pt modelId="{65490BC0-E871-4815-8983-9AD8A6CA751E}" type="parTrans" cxnId="{C84492C5-040F-4634-BB15-1F5A92202A1E}">
      <dgm:prSet/>
      <dgm:spPr/>
      <dgm:t>
        <a:bodyPr/>
        <a:lstStyle/>
        <a:p>
          <a:endParaRPr lang="zh-CN" altLang="en-US"/>
        </a:p>
      </dgm:t>
    </dgm:pt>
    <dgm:pt modelId="{6CE29568-73B5-4487-8DE3-33E03C890632}" type="sibTrans" cxnId="{C84492C5-040F-4634-BB15-1F5A92202A1E}">
      <dgm:prSet/>
      <dgm:spPr/>
      <dgm:t>
        <a:bodyPr/>
        <a:lstStyle/>
        <a:p>
          <a:endParaRPr lang="zh-CN" altLang="en-US"/>
        </a:p>
      </dgm:t>
    </dgm:pt>
    <dgm:pt modelId="{D228916A-4515-4774-88A5-C8F61C3D4166}">
      <dgm:prSet phldrT="[文本]"/>
      <dgm:spPr/>
      <dgm:t>
        <a:bodyPr/>
        <a:lstStyle/>
        <a:p>
          <a:r>
            <a:rPr lang="zh-CN" altLang="en-US" dirty="0"/>
            <a:t>句</a:t>
          </a:r>
        </a:p>
      </dgm:t>
    </dgm:pt>
    <dgm:pt modelId="{A9852C59-8168-4240-B19B-B918889BEFCB}" type="parTrans" cxnId="{19F41BE2-0AF7-47F2-8D30-F02A41A412B5}">
      <dgm:prSet/>
      <dgm:spPr/>
      <dgm:t>
        <a:bodyPr/>
        <a:lstStyle/>
        <a:p>
          <a:endParaRPr lang="zh-CN" altLang="en-US"/>
        </a:p>
      </dgm:t>
    </dgm:pt>
    <dgm:pt modelId="{450E1452-9C5C-4F16-94CF-D873E84199F8}" type="sibTrans" cxnId="{19F41BE2-0AF7-47F2-8D30-F02A41A412B5}">
      <dgm:prSet/>
      <dgm:spPr/>
      <dgm:t>
        <a:bodyPr/>
        <a:lstStyle/>
        <a:p>
          <a:endParaRPr lang="zh-CN" altLang="en-US"/>
        </a:p>
      </dgm:t>
    </dgm:pt>
    <dgm:pt modelId="{DC6EFDF4-305A-463C-8BFF-AE7F65E09473}">
      <dgm:prSet phldrT="[文本]"/>
      <dgm:spPr/>
      <dgm:t>
        <a:bodyPr/>
        <a:lstStyle/>
        <a:p>
          <a:r>
            <a:rPr lang="en-US" altLang="zh-CN" dirty="0"/>
            <a:t>SOP</a:t>
          </a:r>
          <a:endParaRPr lang="zh-CN" altLang="en-US" dirty="0"/>
        </a:p>
      </dgm:t>
    </dgm:pt>
    <dgm:pt modelId="{64F352EB-7B08-476E-86DF-7A4E9408E09A}" type="parTrans" cxnId="{154165FE-186F-49D2-B0CA-82D7676EA8A1}">
      <dgm:prSet/>
      <dgm:spPr/>
      <dgm:t>
        <a:bodyPr/>
        <a:lstStyle/>
        <a:p>
          <a:endParaRPr lang="zh-CN" altLang="en-US"/>
        </a:p>
      </dgm:t>
    </dgm:pt>
    <dgm:pt modelId="{9BB76539-B9CF-472A-8870-99C7064AD228}" type="sibTrans" cxnId="{154165FE-186F-49D2-B0CA-82D7676EA8A1}">
      <dgm:prSet/>
      <dgm:spPr/>
      <dgm:t>
        <a:bodyPr/>
        <a:lstStyle/>
        <a:p>
          <a:endParaRPr lang="zh-CN" altLang="en-US"/>
        </a:p>
      </dgm:t>
    </dgm:pt>
    <dgm:pt modelId="{6A1A241F-3122-481E-812B-506C2B68393B}">
      <dgm:prSet phldrT="[文本]"/>
      <dgm:spPr/>
      <dgm:t>
        <a:bodyPr/>
        <a:lstStyle/>
        <a:p>
          <a:r>
            <a:rPr lang="en-US" altLang="zh-CN" dirty="0"/>
            <a:t>SI</a:t>
          </a:r>
          <a:endParaRPr lang="zh-CN" altLang="en-US" dirty="0"/>
        </a:p>
      </dgm:t>
    </dgm:pt>
    <dgm:pt modelId="{B81FC746-6ABC-4644-AC41-289B4CAEB05B}" type="parTrans" cxnId="{EDEA8E07-B624-4380-B5E2-25E4E890DA54}">
      <dgm:prSet/>
      <dgm:spPr/>
      <dgm:t>
        <a:bodyPr/>
        <a:lstStyle/>
        <a:p>
          <a:endParaRPr lang="zh-CN" altLang="en-US"/>
        </a:p>
      </dgm:t>
    </dgm:pt>
    <dgm:pt modelId="{DE198D5B-4E32-4BAA-A580-D819BB6540E6}" type="sibTrans" cxnId="{EDEA8E07-B624-4380-B5E2-25E4E890DA54}">
      <dgm:prSet/>
      <dgm:spPr/>
      <dgm:t>
        <a:bodyPr/>
        <a:lstStyle/>
        <a:p>
          <a:endParaRPr lang="zh-CN" altLang="en-US"/>
        </a:p>
      </dgm:t>
    </dgm:pt>
    <dgm:pt modelId="{4E7E9796-CA3B-4148-819D-1D45DD0D6652}" type="pres">
      <dgm:prSet presAssocID="{C1664892-F0F8-4921-A572-7B1F8E2C356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24FF0A09-8139-4D70-92F5-8BCBE695F89B}" type="pres">
      <dgm:prSet presAssocID="{A300179E-9C14-4BAE-B02C-830B78785E36}" presName="root" presStyleCnt="0"/>
      <dgm:spPr/>
    </dgm:pt>
    <dgm:pt modelId="{7B6254AE-87F0-4C92-A6A9-F97511F341EC}" type="pres">
      <dgm:prSet presAssocID="{A300179E-9C14-4BAE-B02C-830B78785E36}" presName="rootComposite" presStyleCnt="0"/>
      <dgm:spPr/>
    </dgm:pt>
    <dgm:pt modelId="{03A12F8E-F963-464A-877A-8DD49580D232}" type="pres">
      <dgm:prSet presAssocID="{A300179E-9C14-4BAE-B02C-830B78785E36}" presName="rootText" presStyleLbl="node1" presStyleIdx="0" presStyleCnt="3"/>
      <dgm:spPr/>
      <dgm:t>
        <a:bodyPr/>
        <a:lstStyle/>
        <a:p>
          <a:endParaRPr lang="zh-CN" altLang="en-US"/>
        </a:p>
      </dgm:t>
    </dgm:pt>
    <dgm:pt modelId="{ADE0C824-F6DB-4367-87FD-0F7FD13A5A21}" type="pres">
      <dgm:prSet presAssocID="{A300179E-9C14-4BAE-B02C-830B78785E36}" presName="rootConnector" presStyleLbl="node1" presStyleIdx="0" presStyleCnt="3"/>
      <dgm:spPr/>
      <dgm:t>
        <a:bodyPr/>
        <a:lstStyle/>
        <a:p>
          <a:endParaRPr lang="zh-CN" altLang="en-US"/>
        </a:p>
      </dgm:t>
    </dgm:pt>
    <dgm:pt modelId="{1B05E568-378E-45A4-BA37-2DDD51F43F01}" type="pres">
      <dgm:prSet presAssocID="{A300179E-9C14-4BAE-B02C-830B78785E36}" presName="childShape" presStyleCnt="0"/>
      <dgm:spPr/>
    </dgm:pt>
    <dgm:pt modelId="{7BE04E21-CC22-445E-8B39-1FA71C535FC3}" type="pres">
      <dgm:prSet presAssocID="{29C52698-AB63-4992-89B7-E890AEB36B86}" presName="Name13" presStyleLbl="parChTrans1D2" presStyleIdx="0" presStyleCnt="4"/>
      <dgm:spPr/>
      <dgm:t>
        <a:bodyPr/>
        <a:lstStyle/>
        <a:p>
          <a:endParaRPr lang="zh-CN" altLang="en-US"/>
        </a:p>
      </dgm:t>
    </dgm:pt>
    <dgm:pt modelId="{537BC6E1-B1FB-419F-8B72-717E8300D09B}" type="pres">
      <dgm:prSet presAssocID="{0475B0E8-442B-4517-B5F2-14043E78F7ED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B565AB-6A25-47D8-9092-5E9903F9CE37}" type="pres">
      <dgm:prSet presAssocID="{DDA6F56B-1CCE-4C66-B1D1-88E0373D7B7B}" presName="root" presStyleCnt="0"/>
      <dgm:spPr/>
    </dgm:pt>
    <dgm:pt modelId="{0BBAFCF0-6A1E-4587-B261-8B088C3CD268}" type="pres">
      <dgm:prSet presAssocID="{DDA6F56B-1CCE-4C66-B1D1-88E0373D7B7B}" presName="rootComposite" presStyleCnt="0"/>
      <dgm:spPr/>
    </dgm:pt>
    <dgm:pt modelId="{40D0E1A3-D94D-43EC-8043-A073DD92747A}" type="pres">
      <dgm:prSet presAssocID="{DDA6F56B-1CCE-4C66-B1D1-88E0373D7B7B}" presName="rootText" presStyleLbl="node1" presStyleIdx="1" presStyleCnt="3"/>
      <dgm:spPr/>
      <dgm:t>
        <a:bodyPr/>
        <a:lstStyle/>
        <a:p>
          <a:endParaRPr lang="zh-CN" altLang="en-US"/>
        </a:p>
      </dgm:t>
    </dgm:pt>
    <dgm:pt modelId="{9D2FC98E-B93F-4D14-9AC0-EAC9BA4B343E}" type="pres">
      <dgm:prSet presAssocID="{DDA6F56B-1CCE-4C66-B1D1-88E0373D7B7B}" presName="rootConnector" presStyleLbl="node1" presStyleIdx="1" presStyleCnt="3"/>
      <dgm:spPr/>
      <dgm:t>
        <a:bodyPr/>
        <a:lstStyle/>
        <a:p>
          <a:endParaRPr lang="zh-CN" altLang="en-US"/>
        </a:p>
      </dgm:t>
    </dgm:pt>
    <dgm:pt modelId="{0AE094C0-9CE5-4FAB-AAC0-828101DFBA6B}" type="pres">
      <dgm:prSet presAssocID="{DDA6F56B-1CCE-4C66-B1D1-88E0373D7B7B}" presName="childShape" presStyleCnt="0"/>
      <dgm:spPr/>
    </dgm:pt>
    <dgm:pt modelId="{011AFAC9-F58A-4B69-A860-82124D7D9EE0}" type="pres">
      <dgm:prSet presAssocID="{65490BC0-E871-4815-8983-9AD8A6CA751E}" presName="Name13" presStyleLbl="parChTrans1D2" presStyleIdx="1" presStyleCnt="4"/>
      <dgm:spPr/>
      <dgm:t>
        <a:bodyPr/>
        <a:lstStyle/>
        <a:p>
          <a:endParaRPr lang="zh-CN" altLang="en-US"/>
        </a:p>
      </dgm:t>
    </dgm:pt>
    <dgm:pt modelId="{668558E3-BB16-40B6-A0B8-01D5F3009066}" type="pres">
      <dgm:prSet presAssocID="{DCBF1F1B-1ADC-46F9-B866-C581347CFF3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02E9BE-BAA5-42E5-8353-447EC384C8F4}" type="pres">
      <dgm:prSet presAssocID="{D228916A-4515-4774-88A5-C8F61C3D4166}" presName="root" presStyleCnt="0"/>
      <dgm:spPr/>
    </dgm:pt>
    <dgm:pt modelId="{06571BED-409D-4D0B-9304-AA461DC64245}" type="pres">
      <dgm:prSet presAssocID="{D228916A-4515-4774-88A5-C8F61C3D4166}" presName="rootComposite" presStyleCnt="0"/>
      <dgm:spPr/>
    </dgm:pt>
    <dgm:pt modelId="{617B87FE-E38C-4347-8E4C-2F76ED4C7958}" type="pres">
      <dgm:prSet presAssocID="{D228916A-4515-4774-88A5-C8F61C3D4166}" presName="rootText" presStyleLbl="node1" presStyleIdx="2" presStyleCnt="3"/>
      <dgm:spPr/>
      <dgm:t>
        <a:bodyPr/>
        <a:lstStyle/>
        <a:p>
          <a:endParaRPr lang="zh-CN" altLang="en-US"/>
        </a:p>
      </dgm:t>
    </dgm:pt>
    <dgm:pt modelId="{3EC6EC4A-4097-4862-986F-590BADECD4ED}" type="pres">
      <dgm:prSet presAssocID="{D228916A-4515-4774-88A5-C8F61C3D4166}" presName="rootConnector" presStyleLbl="node1" presStyleIdx="2" presStyleCnt="3"/>
      <dgm:spPr/>
      <dgm:t>
        <a:bodyPr/>
        <a:lstStyle/>
        <a:p>
          <a:endParaRPr lang="zh-CN" altLang="en-US"/>
        </a:p>
      </dgm:t>
    </dgm:pt>
    <dgm:pt modelId="{45A2F9EC-8AC4-4285-B7E0-E20221B95C1E}" type="pres">
      <dgm:prSet presAssocID="{D228916A-4515-4774-88A5-C8F61C3D4166}" presName="childShape" presStyleCnt="0"/>
      <dgm:spPr/>
    </dgm:pt>
    <dgm:pt modelId="{EE8116AA-3C02-4F26-9950-AE7EF297C07F}" type="pres">
      <dgm:prSet presAssocID="{64F352EB-7B08-476E-86DF-7A4E9408E09A}" presName="Name13" presStyleLbl="parChTrans1D2" presStyleIdx="2" presStyleCnt="4"/>
      <dgm:spPr/>
      <dgm:t>
        <a:bodyPr/>
        <a:lstStyle/>
        <a:p>
          <a:endParaRPr lang="zh-CN" altLang="en-US"/>
        </a:p>
      </dgm:t>
    </dgm:pt>
    <dgm:pt modelId="{F2ED6AA5-0C7F-4A66-9C13-4FE420AA9A70}" type="pres">
      <dgm:prSet presAssocID="{DC6EFDF4-305A-463C-8BFF-AE7F65E0947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F4926B-C0FE-4DAA-B580-BC52772D4FEB}" type="pres">
      <dgm:prSet presAssocID="{B81FC746-6ABC-4644-AC41-289B4CAEB05B}" presName="Name13" presStyleLbl="parChTrans1D2" presStyleIdx="3" presStyleCnt="4"/>
      <dgm:spPr/>
      <dgm:t>
        <a:bodyPr/>
        <a:lstStyle/>
        <a:p>
          <a:endParaRPr lang="zh-CN" altLang="en-US"/>
        </a:p>
      </dgm:t>
    </dgm:pt>
    <dgm:pt modelId="{792C3BC6-23B2-4C29-A892-B4823DBF2979}" type="pres">
      <dgm:prSet presAssocID="{6A1A241F-3122-481E-812B-506C2B68393B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9F41BE2-0AF7-47F2-8D30-F02A41A412B5}" srcId="{C1664892-F0F8-4921-A572-7B1F8E2C3560}" destId="{D228916A-4515-4774-88A5-C8F61C3D4166}" srcOrd="2" destOrd="0" parTransId="{A9852C59-8168-4240-B19B-B918889BEFCB}" sibTransId="{450E1452-9C5C-4F16-94CF-D873E84199F8}"/>
    <dgm:cxn modelId="{0B4E9929-37C6-4B2F-AF4D-9BED8C47A224}" type="presOf" srcId="{A300179E-9C14-4BAE-B02C-830B78785E36}" destId="{ADE0C824-F6DB-4367-87FD-0F7FD13A5A21}" srcOrd="1" destOrd="0" presId="urn:microsoft.com/office/officeart/2005/8/layout/hierarchy3"/>
    <dgm:cxn modelId="{E1ACDC8A-5E9A-4E5B-88AC-7C2B74428A10}" srcId="{C1664892-F0F8-4921-A572-7B1F8E2C3560}" destId="{A300179E-9C14-4BAE-B02C-830B78785E36}" srcOrd="0" destOrd="0" parTransId="{BFA330F5-EE17-4D00-89A1-901F6CDDDF38}" sibTransId="{FD40E810-90FF-4089-AFF7-C60F139FC213}"/>
    <dgm:cxn modelId="{94FDD1FF-9AEA-4C5E-BD5C-CE78437D449E}" type="presOf" srcId="{B81FC746-6ABC-4644-AC41-289B4CAEB05B}" destId="{C6F4926B-C0FE-4DAA-B580-BC52772D4FEB}" srcOrd="0" destOrd="0" presId="urn:microsoft.com/office/officeart/2005/8/layout/hierarchy3"/>
    <dgm:cxn modelId="{EDEA8E07-B624-4380-B5E2-25E4E890DA54}" srcId="{D228916A-4515-4774-88A5-C8F61C3D4166}" destId="{6A1A241F-3122-481E-812B-506C2B68393B}" srcOrd="1" destOrd="0" parTransId="{B81FC746-6ABC-4644-AC41-289B4CAEB05B}" sibTransId="{DE198D5B-4E32-4BAA-A580-D819BB6540E6}"/>
    <dgm:cxn modelId="{90A266A3-F22B-42C0-B94B-5C08BB91426F}" type="presOf" srcId="{D228916A-4515-4774-88A5-C8F61C3D4166}" destId="{617B87FE-E38C-4347-8E4C-2F76ED4C7958}" srcOrd="0" destOrd="0" presId="urn:microsoft.com/office/officeart/2005/8/layout/hierarchy3"/>
    <dgm:cxn modelId="{7AFB149B-6E71-4CD3-88D5-864E5D5A9FD2}" type="presOf" srcId="{65490BC0-E871-4815-8983-9AD8A6CA751E}" destId="{011AFAC9-F58A-4B69-A860-82124D7D9EE0}" srcOrd="0" destOrd="0" presId="urn:microsoft.com/office/officeart/2005/8/layout/hierarchy3"/>
    <dgm:cxn modelId="{D4FAE6B5-D393-49EF-B793-F30404BDA7CC}" srcId="{C1664892-F0F8-4921-A572-7B1F8E2C3560}" destId="{DDA6F56B-1CCE-4C66-B1D1-88E0373D7B7B}" srcOrd="1" destOrd="0" parTransId="{57DFED99-B542-4BF1-8318-C2919F884A6F}" sibTransId="{1ADB7F58-F8A5-4A58-A31B-D67A1C92BE76}"/>
    <dgm:cxn modelId="{8FFDC090-55A2-40CF-BE97-6B5390684774}" type="presOf" srcId="{DCBF1F1B-1ADC-46F9-B866-C581347CFF3E}" destId="{668558E3-BB16-40B6-A0B8-01D5F3009066}" srcOrd="0" destOrd="0" presId="urn:microsoft.com/office/officeart/2005/8/layout/hierarchy3"/>
    <dgm:cxn modelId="{154165FE-186F-49D2-B0CA-82D7676EA8A1}" srcId="{D228916A-4515-4774-88A5-C8F61C3D4166}" destId="{DC6EFDF4-305A-463C-8BFF-AE7F65E09473}" srcOrd="0" destOrd="0" parTransId="{64F352EB-7B08-476E-86DF-7A4E9408E09A}" sibTransId="{9BB76539-B9CF-472A-8870-99C7064AD228}"/>
    <dgm:cxn modelId="{ABAB741E-8693-48FE-8CC1-AE81765E5591}" type="presOf" srcId="{A300179E-9C14-4BAE-B02C-830B78785E36}" destId="{03A12F8E-F963-464A-877A-8DD49580D232}" srcOrd="0" destOrd="0" presId="urn:microsoft.com/office/officeart/2005/8/layout/hierarchy3"/>
    <dgm:cxn modelId="{0B47B3E1-FC4D-47B1-BCA9-2DD0B69DE61C}" type="presOf" srcId="{DC6EFDF4-305A-463C-8BFF-AE7F65E09473}" destId="{F2ED6AA5-0C7F-4A66-9C13-4FE420AA9A70}" srcOrd="0" destOrd="0" presId="urn:microsoft.com/office/officeart/2005/8/layout/hierarchy3"/>
    <dgm:cxn modelId="{3C542340-5795-4CCD-8330-8C34FDE8256F}" type="presOf" srcId="{DDA6F56B-1CCE-4C66-B1D1-88E0373D7B7B}" destId="{9D2FC98E-B93F-4D14-9AC0-EAC9BA4B343E}" srcOrd="1" destOrd="0" presId="urn:microsoft.com/office/officeart/2005/8/layout/hierarchy3"/>
    <dgm:cxn modelId="{9A560DAB-0458-4BDE-BF62-C657680B3323}" type="presOf" srcId="{DDA6F56B-1CCE-4C66-B1D1-88E0373D7B7B}" destId="{40D0E1A3-D94D-43EC-8043-A073DD92747A}" srcOrd="0" destOrd="0" presId="urn:microsoft.com/office/officeart/2005/8/layout/hierarchy3"/>
    <dgm:cxn modelId="{3F9B0E73-115B-4335-B3A4-08468422914C}" type="presOf" srcId="{0475B0E8-442B-4517-B5F2-14043E78F7ED}" destId="{537BC6E1-B1FB-419F-8B72-717E8300D09B}" srcOrd="0" destOrd="0" presId="urn:microsoft.com/office/officeart/2005/8/layout/hierarchy3"/>
    <dgm:cxn modelId="{5F562A92-AD75-4A5E-83DF-695A74CB54C2}" type="presOf" srcId="{C1664892-F0F8-4921-A572-7B1F8E2C3560}" destId="{4E7E9796-CA3B-4148-819D-1D45DD0D6652}" srcOrd="0" destOrd="0" presId="urn:microsoft.com/office/officeart/2005/8/layout/hierarchy3"/>
    <dgm:cxn modelId="{5A903C2A-D8FA-454B-A2D1-345A1C6B253A}" srcId="{A300179E-9C14-4BAE-B02C-830B78785E36}" destId="{0475B0E8-442B-4517-B5F2-14043E78F7ED}" srcOrd="0" destOrd="0" parTransId="{29C52698-AB63-4992-89B7-E890AEB36B86}" sibTransId="{72FB56FB-0547-41B9-9910-C9D8822C518D}"/>
    <dgm:cxn modelId="{929C4825-CB95-495A-8069-1DE81F15B617}" type="presOf" srcId="{29C52698-AB63-4992-89B7-E890AEB36B86}" destId="{7BE04E21-CC22-445E-8B39-1FA71C535FC3}" srcOrd="0" destOrd="0" presId="urn:microsoft.com/office/officeart/2005/8/layout/hierarchy3"/>
    <dgm:cxn modelId="{FFA75245-B13F-4043-884B-73673BC3B0AD}" type="presOf" srcId="{64F352EB-7B08-476E-86DF-7A4E9408E09A}" destId="{EE8116AA-3C02-4F26-9950-AE7EF297C07F}" srcOrd="0" destOrd="0" presId="urn:microsoft.com/office/officeart/2005/8/layout/hierarchy3"/>
    <dgm:cxn modelId="{7D53138E-714B-402F-AC14-E6E321A23FE1}" type="presOf" srcId="{D228916A-4515-4774-88A5-C8F61C3D4166}" destId="{3EC6EC4A-4097-4862-986F-590BADECD4ED}" srcOrd="1" destOrd="0" presId="urn:microsoft.com/office/officeart/2005/8/layout/hierarchy3"/>
    <dgm:cxn modelId="{EDA08461-86A6-4C52-8F48-FBAA8E98C0BD}" type="presOf" srcId="{6A1A241F-3122-481E-812B-506C2B68393B}" destId="{792C3BC6-23B2-4C29-A892-B4823DBF2979}" srcOrd="0" destOrd="0" presId="urn:microsoft.com/office/officeart/2005/8/layout/hierarchy3"/>
    <dgm:cxn modelId="{C84492C5-040F-4634-BB15-1F5A92202A1E}" srcId="{DDA6F56B-1CCE-4C66-B1D1-88E0373D7B7B}" destId="{DCBF1F1B-1ADC-46F9-B866-C581347CFF3E}" srcOrd="0" destOrd="0" parTransId="{65490BC0-E871-4815-8983-9AD8A6CA751E}" sibTransId="{6CE29568-73B5-4487-8DE3-33E03C890632}"/>
    <dgm:cxn modelId="{F6633928-62F7-40E4-80C6-5EC181407B5B}" type="presParOf" srcId="{4E7E9796-CA3B-4148-819D-1D45DD0D6652}" destId="{24FF0A09-8139-4D70-92F5-8BCBE695F89B}" srcOrd="0" destOrd="0" presId="urn:microsoft.com/office/officeart/2005/8/layout/hierarchy3"/>
    <dgm:cxn modelId="{CE045D13-D279-4F0F-8396-B391BE7A1CC2}" type="presParOf" srcId="{24FF0A09-8139-4D70-92F5-8BCBE695F89B}" destId="{7B6254AE-87F0-4C92-A6A9-F97511F341EC}" srcOrd="0" destOrd="0" presId="urn:microsoft.com/office/officeart/2005/8/layout/hierarchy3"/>
    <dgm:cxn modelId="{944F57C0-3D42-4E87-8A75-67087494404A}" type="presParOf" srcId="{7B6254AE-87F0-4C92-A6A9-F97511F341EC}" destId="{03A12F8E-F963-464A-877A-8DD49580D232}" srcOrd="0" destOrd="0" presId="urn:microsoft.com/office/officeart/2005/8/layout/hierarchy3"/>
    <dgm:cxn modelId="{6C86E48B-D754-48C3-8300-05CAC99D10AC}" type="presParOf" srcId="{7B6254AE-87F0-4C92-A6A9-F97511F341EC}" destId="{ADE0C824-F6DB-4367-87FD-0F7FD13A5A21}" srcOrd="1" destOrd="0" presId="urn:microsoft.com/office/officeart/2005/8/layout/hierarchy3"/>
    <dgm:cxn modelId="{FC65E2A2-459B-4C65-A434-226EE70BE380}" type="presParOf" srcId="{24FF0A09-8139-4D70-92F5-8BCBE695F89B}" destId="{1B05E568-378E-45A4-BA37-2DDD51F43F01}" srcOrd="1" destOrd="0" presId="urn:microsoft.com/office/officeart/2005/8/layout/hierarchy3"/>
    <dgm:cxn modelId="{DE970FA8-ABDE-4703-A933-EB1ABAB300F3}" type="presParOf" srcId="{1B05E568-378E-45A4-BA37-2DDD51F43F01}" destId="{7BE04E21-CC22-445E-8B39-1FA71C535FC3}" srcOrd="0" destOrd="0" presId="urn:microsoft.com/office/officeart/2005/8/layout/hierarchy3"/>
    <dgm:cxn modelId="{5536DEC4-C554-4828-8BA9-56CF58AB3739}" type="presParOf" srcId="{1B05E568-378E-45A4-BA37-2DDD51F43F01}" destId="{537BC6E1-B1FB-419F-8B72-717E8300D09B}" srcOrd="1" destOrd="0" presId="urn:microsoft.com/office/officeart/2005/8/layout/hierarchy3"/>
    <dgm:cxn modelId="{812E5E5B-4727-4D49-8B1A-CA7DF5974F8B}" type="presParOf" srcId="{4E7E9796-CA3B-4148-819D-1D45DD0D6652}" destId="{99B565AB-6A25-47D8-9092-5E9903F9CE37}" srcOrd="1" destOrd="0" presId="urn:microsoft.com/office/officeart/2005/8/layout/hierarchy3"/>
    <dgm:cxn modelId="{29A43313-8B11-4BE4-A6DB-CF0340DFC849}" type="presParOf" srcId="{99B565AB-6A25-47D8-9092-5E9903F9CE37}" destId="{0BBAFCF0-6A1E-4587-B261-8B088C3CD268}" srcOrd="0" destOrd="0" presId="urn:microsoft.com/office/officeart/2005/8/layout/hierarchy3"/>
    <dgm:cxn modelId="{56818A9F-712B-4DC2-A926-A1ABB1611728}" type="presParOf" srcId="{0BBAFCF0-6A1E-4587-B261-8B088C3CD268}" destId="{40D0E1A3-D94D-43EC-8043-A073DD92747A}" srcOrd="0" destOrd="0" presId="urn:microsoft.com/office/officeart/2005/8/layout/hierarchy3"/>
    <dgm:cxn modelId="{A9D28980-F06D-409B-8A47-02AAD5719944}" type="presParOf" srcId="{0BBAFCF0-6A1E-4587-B261-8B088C3CD268}" destId="{9D2FC98E-B93F-4D14-9AC0-EAC9BA4B343E}" srcOrd="1" destOrd="0" presId="urn:microsoft.com/office/officeart/2005/8/layout/hierarchy3"/>
    <dgm:cxn modelId="{4D03F1BC-C127-4345-82D3-3A583BD3CD31}" type="presParOf" srcId="{99B565AB-6A25-47D8-9092-5E9903F9CE37}" destId="{0AE094C0-9CE5-4FAB-AAC0-828101DFBA6B}" srcOrd="1" destOrd="0" presId="urn:microsoft.com/office/officeart/2005/8/layout/hierarchy3"/>
    <dgm:cxn modelId="{EAA26654-5397-4374-B5C5-D81D74A2D9D4}" type="presParOf" srcId="{0AE094C0-9CE5-4FAB-AAC0-828101DFBA6B}" destId="{011AFAC9-F58A-4B69-A860-82124D7D9EE0}" srcOrd="0" destOrd="0" presId="urn:microsoft.com/office/officeart/2005/8/layout/hierarchy3"/>
    <dgm:cxn modelId="{F4431DEE-8E15-42E6-A111-6593D7FAAD98}" type="presParOf" srcId="{0AE094C0-9CE5-4FAB-AAC0-828101DFBA6B}" destId="{668558E3-BB16-40B6-A0B8-01D5F3009066}" srcOrd="1" destOrd="0" presId="urn:microsoft.com/office/officeart/2005/8/layout/hierarchy3"/>
    <dgm:cxn modelId="{2F33E434-D8F0-4F54-A153-7A2DEC13CB50}" type="presParOf" srcId="{4E7E9796-CA3B-4148-819D-1D45DD0D6652}" destId="{B302E9BE-BAA5-42E5-8353-447EC384C8F4}" srcOrd="2" destOrd="0" presId="urn:microsoft.com/office/officeart/2005/8/layout/hierarchy3"/>
    <dgm:cxn modelId="{EB7678B2-B5F6-4323-A0B8-F7A88F5482AC}" type="presParOf" srcId="{B302E9BE-BAA5-42E5-8353-447EC384C8F4}" destId="{06571BED-409D-4D0B-9304-AA461DC64245}" srcOrd="0" destOrd="0" presId="urn:microsoft.com/office/officeart/2005/8/layout/hierarchy3"/>
    <dgm:cxn modelId="{E3374759-FBA7-4071-ADA4-55A3064117AB}" type="presParOf" srcId="{06571BED-409D-4D0B-9304-AA461DC64245}" destId="{617B87FE-E38C-4347-8E4C-2F76ED4C7958}" srcOrd="0" destOrd="0" presId="urn:microsoft.com/office/officeart/2005/8/layout/hierarchy3"/>
    <dgm:cxn modelId="{FB9348A1-68F6-428C-9B96-B1322410FAA2}" type="presParOf" srcId="{06571BED-409D-4D0B-9304-AA461DC64245}" destId="{3EC6EC4A-4097-4862-986F-590BADECD4ED}" srcOrd="1" destOrd="0" presId="urn:microsoft.com/office/officeart/2005/8/layout/hierarchy3"/>
    <dgm:cxn modelId="{FF8725B4-F071-4185-ACA7-E5F13C6C015D}" type="presParOf" srcId="{B302E9BE-BAA5-42E5-8353-447EC384C8F4}" destId="{45A2F9EC-8AC4-4285-B7E0-E20221B95C1E}" srcOrd="1" destOrd="0" presId="urn:microsoft.com/office/officeart/2005/8/layout/hierarchy3"/>
    <dgm:cxn modelId="{05704E44-C010-4A3E-B8FB-95B669AFD9EB}" type="presParOf" srcId="{45A2F9EC-8AC4-4285-B7E0-E20221B95C1E}" destId="{EE8116AA-3C02-4F26-9950-AE7EF297C07F}" srcOrd="0" destOrd="0" presId="urn:microsoft.com/office/officeart/2005/8/layout/hierarchy3"/>
    <dgm:cxn modelId="{A77AEA7B-73D2-4E0D-977C-D0D0D4CF1EE8}" type="presParOf" srcId="{45A2F9EC-8AC4-4285-B7E0-E20221B95C1E}" destId="{F2ED6AA5-0C7F-4A66-9C13-4FE420AA9A70}" srcOrd="1" destOrd="0" presId="urn:microsoft.com/office/officeart/2005/8/layout/hierarchy3"/>
    <dgm:cxn modelId="{DFD1D0F4-8855-445C-9257-2E651F7B87D4}" type="presParOf" srcId="{45A2F9EC-8AC4-4285-B7E0-E20221B95C1E}" destId="{C6F4926B-C0FE-4DAA-B580-BC52772D4FEB}" srcOrd="2" destOrd="0" presId="urn:microsoft.com/office/officeart/2005/8/layout/hierarchy3"/>
    <dgm:cxn modelId="{433FCCAF-A03B-42EA-88A4-FF5CAD121172}" type="presParOf" srcId="{45A2F9EC-8AC4-4285-B7E0-E20221B95C1E}" destId="{792C3BC6-23B2-4C29-A892-B4823DBF297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EB200-59B5-4B58-9678-8E7066E19752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FE161-FFFE-4ABC-A1F8-CC1B0631E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38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369761" y="2365399"/>
            <a:ext cx="3517627" cy="381099"/>
          </a:xfrm>
        </p:spPr>
        <p:txBody>
          <a:bodyPr anchor="ctr">
            <a:normAutofit/>
          </a:bodyPr>
          <a:lstStyle>
            <a:lvl1pPr>
              <a:defRPr sz="926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r>
              <a:rPr lang="zh-CN" altLang="en-US" dirty="0"/>
              <a:t>第</a:t>
            </a:r>
            <a:r>
              <a:rPr lang="en-US" altLang="zh-CN" dirty="0"/>
              <a:t>X</a:t>
            </a:r>
            <a:r>
              <a:rPr lang="zh-CN" altLang="en-US" dirty="0"/>
              <a:t>章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69760" y="2839409"/>
            <a:ext cx="8325684" cy="609758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786" b="1">
                <a:solidFill>
                  <a:srgbClr val="000000"/>
                </a:solidFill>
              </a:defRPr>
            </a:lvl1pPr>
            <a:lvl2pPr marL="337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1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8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85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22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59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96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章节标题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376934" y="2754808"/>
            <a:ext cx="8704080" cy="63516"/>
          </a:xfrm>
          <a:prstGeom prst="rect">
            <a:avLst/>
          </a:prstGeom>
          <a:gradFill flip="none" rotWithShape="1">
            <a:gsLst>
              <a:gs pos="50400">
                <a:srgbClr val="9B3519"/>
              </a:gs>
              <a:gs pos="0">
                <a:srgbClr val="9B3519"/>
              </a:gs>
              <a:gs pos="100000">
                <a:schemeClr val="bg1"/>
              </a:gs>
            </a:gsLst>
            <a:lin ang="0" scaled="1"/>
            <a:tileRect/>
          </a:gra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0500" tIns="30250" rIns="60500" bIns="302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926" dirty="0" err="1"/>
          </a:p>
        </p:txBody>
      </p:sp>
    </p:spTree>
    <p:extLst>
      <p:ext uri="{BB962C8B-B14F-4D97-AF65-F5344CB8AC3E}">
        <p14:creationId xmlns:p14="http://schemas.microsoft.com/office/powerpoint/2010/main" val="277178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69313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9761" y="1457705"/>
            <a:ext cx="1910971" cy="4512843"/>
          </a:xfrm>
        </p:spPr>
        <p:txBody>
          <a:bodyPr/>
          <a:lstStyle>
            <a:lvl1pPr marL="119742" indent="-119742">
              <a:defRPr lang="zh-CN" altLang="en-US" sz="794" kern="1200" dirty="0" smtClean="0">
                <a:solidFill>
                  <a:srgbClr val="000000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1pPr>
            <a:lvl2pPr marL="245786" indent="-113440">
              <a:defRPr lang="zh-CN" altLang="en-US" sz="794" kern="1200" dirty="0" smtClean="0">
                <a:solidFill>
                  <a:srgbClr val="000000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2pPr>
            <a:lvl3pPr marL="359226" indent="-119742">
              <a:defRPr lang="zh-CN" altLang="en-US" sz="794" kern="1200" dirty="0" smtClean="0">
                <a:solidFill>
                  <a:srgbClr val="000000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3pPr>
            <a:lvl4pPr marL="441155" indent="-113440">
              <a:defRPr lang="zh-CN" altLang="en-US" sz="794" kern="1200" dirty="0" smtClean="0">
                <a:solidFill>
                  <a:schemeClr val="tx1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4pPr>
            <a:lvl5pPr marL="548293" indent="-113440">
              <a:defRPr lang="zh-CN" altLang="en-US" sz="794" kern="1200" dirty="0">
                <a:solidFill>
                  <a:schemeClr val="tx1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5pPr>
          </a:lstStyle>
          <a:p>
            <a:pPr marL="119742" lvl="0" indent="-119742" algn="l" defTabSz="674226" rtl="0" eaLnBrk="1" latinLnBrk="0" hangingPunct="1">
              <a:lnSpc>
                <a:spcPct val="110000"/>
              </a:lnSpc>
              <a:spcBef>
                <a:spcPts val="199"/>
              </a:spcBef>
              <a:buSzPct val="80000"/>
              <a:buFont typeface="Wingdings" pitchFamily="2" charset="2"/>
              <a:buChar char="n"/>
            </a:pPr>
            <a:r>
              <a:rPr lang="zh-CN" altLang="en-US" dirty="0"/>
              <a:t>单击此处编辑母版文本样式</a:t>
            </a:r>
          </a:p>
          <a:p>
            <a:pPr marL="220577" lvl="1" indent="-88231" algn="l" defTabSz="674226" rtl="0" eaLnBrk="1" latinLnBrk="0" hangingPunct="1">
              <a:lnSpc>
                <a:spcPct val="110000"/>
              </a:lnSpc>
              <a:spcBef>
                <a:spcPts val="199"/>
              </a:spcBef>
              <a:buSzPct val="80000"/>
              <a:buFont typeface="Arial" pitchFamily="34" charset="0"/>
              <a:buChar char="–"/>
            </a:pPr>
            <a:r>
              <a:rPr lang="zh-CN" altLang="en-US" dirty="0"/>
              <a:t>第二级</a:t>
            </a:r>
          </a:p>
          <a:p>
            <a:pPr marL="321413" lvl="2" indent="-81929" algn="l" defTabSz="674226" rtl="0" eaLnBrk="1" latinLnBrk="0" hangingPunct="1">
              <a:lnSpc>
                <a:spcPct val="110000"/>
              </a:lnSpc>
              <a:spcBef>
                <a:spcPts val="199"/>
              </a:spcBef>
              <a:buFont typeface="Arial" pitchFamily="34" charset="0"/>
              <a:buChar char="•"/>
            </a:pPr>
            <a:r>
              <a:rPr lang="zh-CN" altLang="en-US" dirty="0"/>
              <a:t>第三级</a:t>
            </a:r>
          </a:p>
          <a:p>
            <a:pPr marL="422249" lvl="3" indent="-94533" algn="l" defTabSz="674226" rtl="0" eaLnBrk="1" latinLnBrk="0" hangingPunct="1">
              <a:lnSpc>
                <a:spcPct val="110000"/>
              </a:lnSpc>
              <a:spcBef>
                <a:spcPts val="199"/>
              </a:spcBef>
              <a:buSzPct val="80000"/>
              <a:buFont typeface="Wingdings" pitchFamily="2" charset="2"/>
              <a:buChar char="ü"/>
            </a:pPr>
            <a:r>
              <a:rPr lang="zh-CN" altLang="en-US" dirty="0"/>
              <a:t>第四级</a:t>
            </a:r>
          </a:p>
          <a:p>
            <a:pPr marL="523084" lvl="4" indent="-88231" algn="l" defTabSz="674226" rtl="0" eaLnBrk="1" latinLnBrk="0" hangingPunct="1">
              <a:lnSpc>
                <a:spcPct val="110000"/>
              </a:lnSpc>
              <a:spcBef>
                <a:spcPts val="199"/>
              </a:spcBef>
              <a:buSzPct val="80000"/>
              <a:buFont typeface="Arial" pitchFamily="34" charset="0"/>
              <a:buChar char="»"/>
            </a:pPr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2877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761" y="1457705"/>
            <a:ext cx="1910971" cy="4512843"/>
          </a:xfrm>
        </p:spPr>
        <p:txBody>
          <a:bodyPr/>
          <a:lstStyle>
            <a:lvl1pPr>
              <a:lnSpc>
                <a:spcPct val="110000"/>
              </a:lnSpc>
              <a:spcBef>
                <a:spcPts val="199"/>
              </a:spcBef>
              <a:defRPr/>
            </a:lvl1pPr>
            <a:lvl2pPr marL="220577" indent="-88231">
              <a:lnSpc>
                <a:spcPct val="110000"/>
              </a:lnSpc>
              <a:spcBef>
                <a:spcPts val="199"/>
              </a:spcBef>
              <a:buSzPct val="80000"/>
              <a:defRPr/>
            </a:lvl2pPr>
            <a:lvl3pPr marL="321413" indent="-81929">
              <a:lnSpc>
                <a:spcPct val="110000"/>
              </a:lnSpc>
              <a:spcBef>
                <a:spcPts val="199"/>
              </a:spcBef>
              <a:defRPr/>
            </a:lvl3pPr>
            <a:lvl4pPr marL="422249" indent="-94533">
              <a:lnSpc>
                <a:spcPct val="110000"/>
              </a:lnSpc>
              <a:spcBef>
                <a:spcPts val="199"/>
              </a:spcBef>
              <a:buSzPct val="80000"/>
              <a:buFont typeface="Wingdings" pitchFamily="2" charset="2"/>
              <a:buChar char="ü"/>
              <a:defRPr/>
            </a:lvl4pPr>
            <a:lvl5pPr marL="523084" indent="-88231">
              <a:lnSpc>
                <a:spcPct val="110000"/>
              </a:lnSpc>
              <a:spcBef>
                <a:spcPts val="199"/>
              </a:spcBef>
              <a:buSzPct val="80000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0582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369760" y="2365398"/>
            <a:ext cx="3517626" cy="381099"/>
          </a:xfrm>
        </p:spPr>
        <p:txBody>
          <a:bodyPr anchor="ctr">
            <a:normAutofit/>
          </a:bodyPr>
          <a:lstStyle>
            <a:lvl1pPr>
              <a:defRPr sz="1235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r>
              <a:rPr lang="zh-CN" altLang="en-US" dirty="0"/>
              <a:t>第</a:t>
            </a:r>
            <a:r>
              <a:rPr lang="en-US" altLang="zh-CN" dirty="0"/>
              <a:t>X</a:t>
            </a:r>
            <a:r>
              <a:rPr lang="zh-CN" altLang="en-US" dirty="0"/>
              <a:t>章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69760" y="2839409"/>
            <a:ext cx="8325684" cy="609758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382" b="1">
                <a:solidFill>
                  <a:srgbClr val="000000"/>
                </a:solidFill>
              </a:defRPr>
            </a:lvl1pPr>
            <a:lvl2pPr marL="449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8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7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7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96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46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95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章节标题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376933" y="2754808"/>
            <a:ext cx="8704080" cy="63516"/>
          </a:xfrm>
          <a:prstGeom prst="rect">
            <a:avLst/>
          </a:prstGeom>
          <a:gradFill flip="none" rotWithShape="1">
            <a:gsLst>
              <a:gs pos="50400">
                <a:srgbClr val="9B3519"/>
              </a:gs>
              <a:gs pos="0">
                <a:srgbClr val="9B3519"/>
              </a:gs>
              <a:gs pos="100000">
                <a:schemeClr val="bg1"/>
              </a:gs>
            </a:gsLst>
            <a:lin ang="0" scaled="1"/>
            <a:tileRect/>
          </a:gra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35" dirty="0" err="1"/>
          </a:p>
        </p:txBody>
      </p:sp>
    </p:spTree>
    <p:extLst>
      <p:ext uri="{BB962C8B-B14F-4D97-AF65-F5344CB8AC3E}">
        <p14:creationId xmlns:p14="http://schemas.microsoft.com/office/powerpoint/2010/main" val="279017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211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9761" y="1457704"/>
            <a:ext cx="1910971" cy="4512843"/>
          </a:xfrm>
        </p:spPr>
        <p:txBody>
          <a:bodyPr/>
          <a:lstStyle>
            <a:lvl1pPr marL="159656" indent="-159656">
              <a:defRPr lang="zh-CN" altLang="en-US" sz="1059" kern="1200" dirty="0" smtClean="0">
                <a:solidFill>
                  <a:srgbClr val="000000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1pPr>
            <a:lvl2pPr marL="327715" indent="-151253">
              <a:defRPr lang="zh-CN" altLang="en-US" sz="1059" kern="1200" dirty="0" smtClean="0">
                <a:solidFill>
                  <a:srgbClr val="000000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2pPr>
            <a:lvl3pPr marL="478968" indent="-159656">
              <a:defRPr lang="zh-CN" altLang="en-US" sz="1059" kern="1200" dirty="0" smtClean="0">
                <a:solidFill>
                  <a:srgbClr val="000000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3pPr>
            <a:lvl4pPr marL="588207" indent="-151253">
              <a:defRPr lang="zh-CN" altLang="en-US" sz="1059" kern="1200" dirty="0" smtClean="0">
                <a:solidFill>
                  <a:schemeClr val="tx1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4pPr>
            <a:lvl5pPr marL="731057" indent="-151253">
              <a:defRPr lang="zh-CN" altLang="en-US" sz="1059" kern="1200" dirty="0">
                <a:solidFill>
                  <a:schemeClr val="tx1"/>
                </a:solidFill>
                <a:latin typeface="Arial" pitchFamily="34" charset="0"/>
                <a:ea typeface="楷体_GB2312" pitchFamily="49" charset="-122"/>
                <a:cs typeface="Arial" pitchFamily="34" charset="0"/>
              </a:defRPr>
            </a:lvl5pPr>
          </a:lstStyle>
          <a:p>
            <a:pPr marL="159656" lvl="0" indent="-159656" algn="l" defTabSz="898968" rtl="0" eaLnBrk="1" latinLnBrk="0" hangingPunct="1">
              <a:lnSpc>
                <a:spcPct val="110000"/>
              </a:lnSpc>
              <a:spcBef>
                <a:spcPts val="265"/>
              </a:spcBef>
              <a:buSzPct val="80000"/>
              <a:buFont typeface="Wingdings" pitchFamily="2" charset="2"/>
              <a:buChar char="n"/>
            </a:pPr>
            <a:r>
              <a:rPr lang="zh-CN" altLang="en-US" dirty="0"/>
              <a:t>单击此处编辑母版文本样式</a:t>
            </a:r>
          </a:p>
          <a:p>
            <a:pPr marL="294103" lvl="1" indent="-117641" algn="l" defTabSz="898968" rtl="0" eaLnBrk="1" latinLnBrk="0" hangingPunct="1">
              <a:lnSpc>
                <a:spcPct val="110000"/>
              </a:lnSpc>
              <a:spcBef>
                <a:spcPts val="265"/>
              </a:spcBef>
              <a:buSzPct val="80000"/>
              <a:buFont typeface="Arial" pitchFamily="34" charset="0"/>
              <a:buChar char="–"/>
            </a:pPr>
            <a:r>
              <a:rPr lang="zh-CN" altLang="en-US" dirty="0"/>
              <a:t>第二级</a:t>
            </a:r>
          </a:p>
          <a:p>
            <a:pPr marL="428551" lvl="2" indent="-109238" algn="l" defTabSz="898968" rtl="0" eaLnBrk="1" latinLnBrk="0" hangingPunct="1">
              <a:lnSpc>
                <a:spcPct val="110000"/>
              </a:lnSpc>
              <a:spcBef>
                <a:spcPts val="265"/>
              </a:spcBef>
              <a:buFont typeface="Arial" pitchFamily="34" charset="0"/>
              <a:buChar char="•"/>
            </a:pPr>
            <a:r>
              <a:rPr lang="zh-CN" altLang="en-US" dirty="0"/>
              <a:t>第三级</a:t>
            </a:r>
          </a:p>
          <a:p>
            <a:pPr marL="562998" lvl="3" indent="-126044" algn="l" defTabSz="898968" rtl="0" eaLnBrk="1" latinLnBrk="0" hangingPunct="1">
              <a:lnSpc>
                <a:spcPct val="110000"/>
              </a:lnSpc>
              <a:spcBef>
                <a:spcPts val="265"/>
              </a:spcBef>
              <a:buSzPct val="80000"/>
              <a:buFont typeface="Wingdings" pitchFamily="2" charset="2"/>
              <a:buChar char="ü"/>
            </a:pPr>
            <a:r>
              <a:rPr lang="zh-CN" altLang="en-US" dirty="0"/>
              <a:t>第四级</a:t>
            </a:r>
          </a:p>
          <a:p>
            <a:pPr marL="697445" lvl="4" indent="-117641" algn="l" defTabSz="898968" rtl="0" eaLnBrk="1" latinLnBrk="0" hangingPunct="1">
              <a:lnSpc>
                <a:spcPct val="110000"/>
              </a:lnSpc>
              <a:spcBef>
                <a:spcPts val="265"/>
              </a:spcBef>
              <a:buSzPct val="80000"/>
              <a:buFont typeface="Arial" pitchFamily="34" charset="0"/>
              <a:buChar char="»"/>
            </a:pPr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1119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761" y="1457704"/>
            <a:ext cx="1910971" cy="4512843"/>
          </a:xfrm>
        </p:spPr>
        <p:txBody>
          <a:bodyPr/>
          <a:lstStyle>
            <a:lvl1pPr>
              <a:lnSpc>
                <a:spcPct val="110000"/>
              </a:lnSpc>
              <a:spcBef>
                <a:spcPts val="265"/>
              </a:spcBef>
              <a:defRPr/>
            </a:lvl1pPr>
            <a:lvl2pPr marL="294103" indent="-117641">
              <a:lnSpc>
                <a:spcPct val="110000"/>
              </a:lnSpc>
              <a:spcBef>
                <a:spcPts val="265"/>
              </a:spcBef>
              <a:buSzPct val="80000"/>
              <a:defRPr/>
            </a:lvl2pPr>
            <a:lvl3pPr marL="428551" indent="-109238">
              <a:lnSpc>
                <a:spcPct val="110000"/>
              </a:lnSpc>
              <a:spcBef>
                <a:spcPts val="265"/>
              </a:spcBef>
              <a:defRPr/>
            </a:lvl3pPr>
            <a:lvl4pPr marL="562998" indent="-126044">
              <a:lnSpc>
                <a:spcPct val="110000"/>
              </a:lnSpc>
              <a:spcBef>
                <a:spcPts val="265"/>
              </a:spcBef>
              <a:buSzPct val="80000"/>
              <a:buFont typeface="Wingdings" pitchFamily="2" charset="2"/>
              <a:buChar char="ü"/>
              <a:defRPr/>
            </a:lvl4pPr>
            <a:lvl5pPr marL="697445" indent="-117641">
              <a:lnSpc>
                <a:spcPct val="110000"/>
              </a:lnSpc>
              <a:spcBef>
                <a:spcPts val="265"/>
              </a:spcBef>
              <a:buSzPct val="80000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7493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12306" y="697493"/>
            <a:ext cx="8178663" cy="495759"/>
          </a:xfrm>
          <a:prstGeom prst="rect">
            <a:avLst/>
          </a:prstGeom>
        </p:spPr>
        <p:txBody>
          <a:bodyPr vert="horz" wrap="square" lIns="100838" tIns="50419" rIns="100838" bIns="50419" rtlCol="0" anchor="t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9761" y="1457702"/>
            <a:ext cx="1910971" cy="4201612"/>
          </a:xfrm>
          <a:prstGeom prst="rect">
            <a:avLst/>
          </a:prstGeom>
        </p:spPr>
        <p:txBody>
          <a:bodyPr vert="horz" lIns="101901" tIns="50950" rIns="101901" bIns="5095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171833" y="6309749"/>
            <a:ext cx="490886" cy="222332"/>
          </a:xfrm>
          <a:prstGeom prst="rect">
            <a:avLst/>
          </a:prstGeom>
          <a:noFill/>
        </p:spPr>
        <p:txBody>
          <a:bodyPr wrap="square" lIns="47637" tIns="11909" rIns="47637" bIns="11909" rtlCol="0" anchor="ctr">
            <a:noAutofit/>
          </a:bodyPr>
          <a:lstStyle/>
          <a:p>
            <a:pPr algn="r"/>
            <a:fld id="{DAEC31D3-4A50-4A4C-86F1-071D92773413}" type="slidenum">
              <a:rPr lang="zh-CN" altLang="en-US" sz="662" smtClean="0"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zh-CN" altLang="en-US" sz="662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5" descr="C:\Documents and Settings\dingdi\桌面\中金-横版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5" y="6129339"/>
            <a:ext cx="1277054" cy="4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46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ftr="0" dt="0"/>
  <p:txStyles>
    <p:titleStyle>
      <a:lvl1pPr algn="l" defTabSz="674226" rtl="0" eaLnBrk="1" latinLnBrk="0" hangingPunct="1">
        <a:spcBef>
          <a:spcPct val="0"/>
        </a:spcBef>
        <a:buNone/>
        <a:defRPr sz="1588" b="1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1pPr>
    </p:titleStyle>
    <p:bodyStyle>
      <a:lvl1pPr marL="119742" indent="-119742" algn="l" defTabSz="674226" rtl="0" eaLnBrk="1" latinLnBrk="0" hangingPunct="1">
        <a:spcBef>
          <a:spcPct val="20000"/>
        </a:spcBef>
        <a:buSzPct val="80000"/>
        <a:buFont typeface="Wingdings" pitchFamily="2" charset="2"/>
        <a:buChar char="n"/>
        <a:defRPr sz="794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1pPr>
      <a:lvl2pPr marL="239484" indent="-119742" algn="l" defTabSz="674226" rtl="0" eaLnBrk="1" latinLnBrk="0" hangingPunct="1">
        <a:spcBef>
          <a:spcPct val="20000"/>
        </a:spcBef>
        <a:buFont typeface="Arial" pitchFamily="34" charset="0"/>
        <a:buChar char="–"/>
        <a:defRPr sz="794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2pPr>
      <a:lvl3pPr marL="359226" indent="-119742" algn="l" defTabSz="674226" rtl="0" eaLnBrk="1" latinLnBrk="0" hangingPunct="1">
        <a:spcBef>
          <a:spcPct val="20000"/>
        </a:spcBef>
        <a:buFont typeface="Arial" pitchFamily="34" charset="0"/>
        <a:buChar char="•"/>
        <a:defRPr sz="794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3pPr>
      <a:lvl4pPr marL="535688" indent="-157556" algn="l" defTabSz="674226" rtl="0" eaLnBrk="1" latinLnBrk="0" hangingPunct="1">
        <a:spcBef>
          <a:spcPct val="20000"/>
        </a:spcBef>
        <a:buFont typeface="Arial" pitchFamily="34" charset="0"/>
        <a:buChar char="–"/>
        <a:defRPr sz="794" kern="1200">
          <a:solidFill>
            <a:schemeClr val="tx1"/>
          </a:solidFill>
          <a:latin typeface="Arial" pitchFamily="34" charset="0"/>
          <a:ea typeface="楷体_GB2312" pitchFamily="49" charset="-122"/>
          <a:cs typeface="Arial" pitchFamily="34" charset="0"/>
        </a:defRPr>
      </a:lvl4pPr>
      <a:lvl5pPr marL="655430" indent="-119742" algn="l" defTabSz="674226" rtl="0" eaLnBrk="1" latinLnBrk="0" hangingPunct="1">
        <a:spcBef>
          <a:spcPct val="20000"/>
        </a:spcBef>
        <a:buFont typeface="Arial" pitchFamily="34" charset="0"/>
        <a:buChar char="»"/>
        <a:defRPr sz="794" kern="1200">
          <a:solidFill>
            <a:schemeClr val="tx1"/>
          </a:solidFill>
          <a:latin typeface="Arial" pitchFamily="34" charset="0"/>
          <a:ea typeface="楷体_GB2312" pitchFamily="49" charset="-122"/>
          <a:cs typeface="Arial" pitchFamily="34" charset="0"/>
        </a:defRPr>
      </a:lvl5pPr>
      <a:lvl6pPr marL="1854122" indent="-168557" algn="l" defTabSz="674226" rtl="0" eaLnBrk="1" latinLnBrk="0" hangingPunct="1">
        <a:spcBef>
          <a:spcPct val="20000"/>
        </a:spcBef>
        <a:buFont typeface="Arial" pitchFamily="34" charset="0"/>
        <a:buChar char="•"/>
        <a:defRPr sz="1456" kern="1200">
          <a:solidFill>
            <a:schemeClr val="tx1"/>
          </a:solidFill>
          <a:latin typeface="+mn-lt"/>
          <a:ea typeface="+mn-ea"/>
          <a:cs typeface="+mn-cs"/>
        </a:defRPr>
      </a:lvl6pPr>
      <a:lvl7pPr marL="2191235" indent="-168557" algn="l" defTabSz="674226" rtl="0" eaLnBrk="1" latinLnBrk="0" hangingPunct="1">
        <a:spcBef>
          <a:spcPct val="20000"/>
        </a:spcBef>
        <a:buFont typeface="Arial" pitchFamily="34" charset="0"/>
        <a:buChar char="•"/>
        <a:defRPr sz="1456" kern="1200">
          <a:solidFill>
            <a:schemeClr val="tx1"/>
          </a:solidFill>
          <a:latin typeface="+mn-lt"/>
          <a:ea typeface="+mn-ea"/>
          <a:cs typeface="+mn-cs"/>
        </a:defRPr>
      </a:lvl7pPr>
      <a:lvl8pPr marL="2528348" indent="-168557" algn="l" defTabSz="674226" rtl="0" eaLnBrk="1" latinLnBrk="0" hangingPunct="1">
        <a:spcBef>
          <a:spcPct val="20000"/>
        </a:spcBef>
        <a:buFont typeface="Arial" pitchFamily="34" charset="0"/>
        <a:buChar char="•"/>
        <a:defRPr sz="1456" kern="1200">
          <a:solidFill>
            <a:schemeClr val="tx1"/>
          </a:solidFill>
          <a:latin typeface="+mn-lt"/>
          <a:ea typeface="+mn-ea"/>
          <a:cs typeface="+mn-cs"/>
        </a:defRPr>
      </a:lvl8pPr>
      <a:lvl9pPr marL="2865461" indent="-168557" algn="l" defTabSz="674226" rtl="0" eaLnBrk="1" latinLnBrk="0" hangingPunct="1">
        <a:spcBef>
          <a:spcPct val="20000"/>
        </a:spcBef>
        <a:buFont typeface="Arial" pitchFamily="34" charset="0"/>
        <a:buChar char="•"/>
        <a:defRPr sz="14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7113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4226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11339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8453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5565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22679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9792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96905" algn="l" defTabSz="674226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12308" y="697492"/>
            <a:ext cx="8178663" cy="495759"/>
          </a:xfrm>
          <a:prstGeom prst="rect">
            <a:avLst/>
          </a:prstGeom>
        </p:spPr>
        <p:txBody>
          <a:bodyPr vert="horz" wrap="square" lIns="100838" tIns="50419" rIns="100838" bIns="50419" rtlCol="0" anchor="t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9761" y="1457702"/>
            <a:ext cx="1910971" cy="4201612"/>
          </a:xfrm>
          <a:prstGeom prst="rect">
            <a:avLst/>
          </a:prstGeom>
        </p:spPr>
        <p:txBody>
          <a:bodyPr vert="horz" lIns="101901" tIns="50950" rIns="101901" bIns="5095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171833" y="6309749"/>
            <a:ext cx="490886" cy="222332"/>
          </a:xfrm>
          <a:prstGeom prst="rect">
            <a:avLst/>
          </a:prstGeom>
          <a:noFill/>
        </p:spPr>
        <p:txBody>
          <a:bodyPr wrap="square" lIns="63516" tIns="15879" rIns="63516" bIns="15879" rtlCol="0" anchor="ctr">
            <a:noAutofit/>
          </a:bodyPr>
          <a:lstStyle/>
          <a:p>
            <a:pPr algn="r"/>
            <a:fld id="{DAEC31D3-4A50-4A4C-86F1-071D92773413}" type="slidenum">
              <a:rPr lang="zh-CN" altLang="en-US" sz="882" smtClean="0"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zh-CN" altLang="en-US" sz="882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5" descr="C:\Documents and Settings\dingdi\桌面\中金-横版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5" y="6129338"/>
            <a:ext cx="1277054" cy="4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53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</p:sldLayoutIdLst>
  <p:hf hdr="0" ftr="0" dt="0"/>
  <p:txStyles>
    <p:titleStyle>
      <a:lvl1pPr algn="l" defTabSz="898968" rtl="0" eaLnBrk="1" latinLnBrk="0" hangingPunct="1">
        <a:spcBef>
          <a:spcPct val="0"/>
        </a:spcBef>
        <a:buNone/>
        <a:defRPr sz="2117" b="1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1pPr>
    </p:titleStyle>
    <p:bodyStyle>
      <a:lvl1pPr marL="159656" indent="-159656" algn="l" defTabSz="898968" rtl="0" eaLnBrk="1" latinLnBrk="0" hangingPunct="1">
        <a:spcBef>
          <a:spcPct val="20000"/>
        </a:spcBef>
        <a:buSzPct val="80000"/>
        <a:buFont typeface="Wingdings" pitchFamily="2" charset="2"/>
        <a:buChar char="n"/>
        <a:defRPr sz="1059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1pPr>
      <a:lvl2pPr marL="319312" indent="-159656" algn="l" defTabSz="898968" rtl="0" eaLnBrk="1" latinLnBrk="0" hangingPunct="1">
        <a:spcBef>
          <a:spcPct val="20000"/>
        </a:spcBef>
        <a:buFont typeface="Arial" pitchFamily="34" charset="0"/>
        <a:buChar char="–"/>
        <a:defRPr sz="1059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2pPr>
      <a:lvl3pPr marL="478968" indent="-159656" algn="l" defTabSz="898968" rtl="0" eaLnBrk="1" latinLnBrk="0" hangingPunct="1">
        <a:spcBef>
          <a:spcPct val="20000"/>
        </a:spcBef>
        <a:buFont typeface="Arial" pitchFamily="34" charset="0"/>
        <a:buChar char="•"/>
        <a:defRPr sz="1059" kern="1200">
          <a:solidFill>
            <a:srgbClr val="000000"/>
          </a:solidFill>
          <a:latin typeface="Arial" pitchFamily="34" charset="0"/>
          <a:ea typeface="楷体_GB2312" pitchFamily="49" charset="-122"/>
          <a:cs typeface="Arial" pitchFamily="34" charset="0"/>
        </a:defRPr>
      </a:lvl3pPr>
      <a:lvl4pPr marL="714251" indent="-210074" algn="l" defTabSz="898968" rtl="0" eaLnBrk="1" latinLnBrk="0" hangingPunct="1">
        <a:spcBef>
          <a:spcPct val="20000"/>
        </a:spcBef>
        <a:buFont typeface="Arial" pitchFamily="34" charset="0"/>
        <a:buChar char="–"/>
        <a:defRPr sz="1059" kern="1200">
          <a:solidFill>
            <a:schemeClr val="tx1"/>
          </a:solidFill>
          <a:latin typeface="Arial" pitchFamily="34" charset="0"/>
          <a:ea typeface="楷体_GB2312" pitchFamily="49" charset="-122"/>
          <a:cs typeface="Arial" pitchFamily="34" charset="0"/>
        </a:defRPr>
      </a:lvl4pPr>
      <a:lvl5pPr marL="873907" indent="-159656" algn="l" defTabSz="898968" rtl="0" eaLnBrk="1" latinLnBrk="0" hangingPunct="1">
        <a:spcBef>
          <a:spcPct val="20000"/>
        </a:spcBef>
        <a:buFont typeface="Arial" pitchFamily="34" charset="0"/>
        <a:buChar char="»"/>
        <a:defRPr sz="1059" kern="1200">
          <a:solidFill>
            <a:schemeClr val="tx1"/>
          </a:solidFill>
          <a:latin typeface="Arial" pitchFamily="34" charset="0"/>
          <a:ea typeface="楷体_GB2312" pitchFamily="49" charset="-122"/>
          <a:cs typeface="Arial" pitchFamily="34" charset="0"/>
        </a:defRPr>
      </a:lvl5pPr>
      <a:lvl6pPr marL="2472163" indent="-224742" algn="l" defTabSz="898968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6pPr>
      <a:lvl7pPr marL="2921647" indent="-224742" algn="l" defTabSz="898968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7pPr>
      <a:lvl8pPr marL="3371131" indent="-224742" algn="l" defTabSz="898968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8pPr>
      <a:lvl9pPr marL="3820615" indent="-224742" algn="l" defTabSz="898968" rtl="0" eaLnBrk="1" latinLnBrk="0" hangingPunct="1">
        <a:spcBef>
          <a:spcPct val="20000"/>
        </a:spcBef>
        <a:buFont typeface="Arial" pitchFamily="34" charset="0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49484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98968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3pPr>
      <a:lvl4pPr marL="1348452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1797937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2247420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696905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3146389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3595873" algn="l" defTabSz="898968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dingdi\桌面\图片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4679" y="3758927"/>
            <a:ext cx="8874647" cy="30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34679" y="2861098"/>
            <a:ext cx="8874647" cy="762197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4679" y="3695905"/>
            <a:ext cx="8874647" cy="63516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1717" y="1590600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87442" y="1269362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54580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5992" y="1269362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87442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20305" y="625787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20305" y="316336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5316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20305" y="1269362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87442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53167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2171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54580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54580" y="19145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21717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54580" y="6257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55992" y="942389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3129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53167" y="316336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86031" y="316336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86031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20305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54580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88854" y="1269362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690266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3" name="customnam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82868" y="3022251"/>
            <a:ext cx="6978264" cy="43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627" tIns="40314" rIns="80627" bIns="40314" anchor="ctr"/>
          <a:lstStyle/>
          <a:p>
            <a:pPr algn="ctr" defTabSz="898972"/>
            <a:r>
              <a:rPr lang="en-US" altLang="zh-CN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CMRC2019</a:t>
            </a:r>
            <a:r>
              <a:rPr lang="zh-CN" altLang="en-US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交流研讨</a:t>
            </a:r>
          </a:p>
        </p:txBody>
      </p:sp>
      <p:sp>
        <p:nvSpPr>
          <p:cNvPr id="34" name="date"/>
          <p:cNvSpPr txBox="1">
            <a:spLocks noChangeArrowheads="1"/>
          </p:cNvSpPr>
          <p:nvPr/>
        </p:nvSpPr>
        <p:spPr bwMode="auto">
          <a:xfrm>
            <a:off x="3069469" y="6011833"/>
            <a:ext cx="3017031" cy="38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603" tIns="40302" rIns="80603" bIns="40302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0000"/>
              <a:buFont typeface="Monotype Sorts" pitchFamily="2" charset="2"/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0000"/>
              <a:buFont typeface="Monotype Sorts" pitchFamily="2" charset="2"/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0000"/>
              <a:buFont typeface="Monotype Sorts" pitchFamily="2" charset="2"/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0000"/>
              <a:buFont typeface="Monotype Sorts" pitchFamily="2" charset="2"/>
              <a:defRPr kumimoji="1" sz="1400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9pPr>
          </a:lstStyle>
          <a:p>
            <a:pPr algn="ctr" defTabSz="898824" eaLnBrk="1" hangingPunct="1">
              <a:spcBef>
                <a:spcPct val="30000"/>
              </a:spcBef>
              <a:spcAft>
                <a:spcPct val="10000"/>
              </a:spcAft>
            </a:pPr>
            <a:r>
              <a:rPr lang="zh-CN" altLang="en-US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单位：中金公司（</a:t>
            </a:r>
            <a:r>
              <a:rPr lang="en-US" altLang="zh-CN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CICC</a:t>
            </a:r>
            <a:r>
              <a:rPr lang="zh-CN" altLang="en-US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）</a:t>
            </a:r>
            <a:endParaRPr lang="en-US" altLang="zh-CN" sz="1600" b="1" dirty="0">
              <a:solidFill>
                <a:prstClr val="black"/>
              </a:solidFill>
              <a:ea typeface="楷体" pitchFamily="49" charset="-122"/>
              <a:cs typeface="Times New Roman" pitchFamily="18" charset="0"/>
            </a:endParaRPr>
          </a:p>
          <a:p>
            <a:pPr algn="ctr" defTabSz="898824" eaLnBrk="1" hangingPunct="1">
              <a:spcBef>
                <a:spcPct val="30000"/>
              </a:spcBef>
              <a:spcAft>
                <a:spcPct val="10000"/>
              </a:spcAft>
            </a:pPr>
            <a:r>
              <a:rPr lang="zh-CN" altLang="en-US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队伍：</a:t>
            </a:r>
            <a:r>
              <a:rPr lang="en-US" altLang="zh-CN" sz="1600" b="1" dirty="0" err="1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nkuzhangyi</a:t>
            </a:r>
            <a:endParaRPr lang="en-US" altLang="zh-CN" sz="1600" b="1" dirty="0">
              <a:solidFill>
                <a:prstClr val="black"/>
              </a:solidFill>
              <a:ea typeface="楷体" pitchFamily="49" charset="-122"/>
              <a:cs typeface="Times New Roman" pitchFamily="18" charset="0"/>
            </a:endParaRPr>
          </a:p>
          <a:p>
            <a:pPr algn="ctr" defTabSz="898824" eaLnBrk="1" hangingPunct="1">
              <a:spcBef>
                <a:spcPct val="30000"/>
              </a:spcBef>
              <a:spcAft>
                <a:spcPct val="10000"/>
              </a:spcAft>
            </a:pPr>
            <a:r>
              <a:rPr lang="zh-CN" altLang="en-US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参赛者：张毅</a:t>
            </a:r>
            <a:endParaRPr lang="en-US" altLang="zh-CN" sz="1600" b="1" dirty="0">
              <a:solidFill>
                <a:prstClr val="black"/>
              </a:solidFill>
              <a:ea typeface="楷体" pitchFamily="49" charset="-122"/>
              <a:cs typeface="Times New Roman" pitchFamily="18" charset="0"/>
            </a:endParaRPr>
          </a:p>
          <a:p>
            <a:pPr algn="ctr" defTabSz="898824" eaLnBrk="1" hangingPunct="1">
              <a:spcBef>
                <a:spcPct val="30000"/>
              </a:spcBef>
              <a:spcAft>
                <a:spcPct val="10000"/>
              </a:spcAft>
            </a:pPr>
            <a:r>
              <a:rPr lang="en-US" altLang="zh-CN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2019</a:t>
            </a:r>
            <a:r>
              <a:rPr lang="zh-CN" altLang="en-US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 年</a:t>
            </a:r>
            <a:r>
              <a:rPr lang="en-US" altLang="zh-CN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 10 </a:t>
            </a:r>
            <a:r>
              <a:rPr lang="zh-CN" altLang="en-US" sz="1600" b="1" dirty="0">
                <a:solidFill>
                  <a:prstClr val="black"/>
                </a:solidFill>
                <a:ea typeface="楷体" pitchFamily="49" charset="-122"/>
                <a:cs typeface="Times New Roman" pitchFamily="18" charset="0"/>
              </a:rPr>
              <a:t>月</a:t>
            </a:r>
          </a:p>
        </p:txBody>
      </p:sp>
      <p:pic>
        <p:nvPicPr>
          <p:cNvPr id="35" name="Picture 2" descr="C:\Documents and Settings\dingdi\桌面\新Logo新Word模板\新Logo(weng qishen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7067" y="1880078"/>
            <a:ext cx="2098818" cy="76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33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2400" dirty="0">
                <a:ea typeface="楷体" pitchFamily="49" charset="-122"/>
              </a:rPr>
              <a:t>Mix pretrain</a:t>
            </a:r>
            <a:endParaRPr lang="zh-CN" altLang="en-US" sz="2400" dirty="0">
              <a:ea typeface="楷体" pitchFamily="49" charset="-122"/>
            </a:endParaRP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2000" dirty="0">
                <a:ea typeface="楷体" pitchFamily="49" charset="-122"/>
              </a:rPr>
              <a:t>分析</a:t>
            </a: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2000" dirty="0">
                <a:ea typeface="楷体" pitchFamily="49" charset="-122"/>
              </a:rPr>
              <a:t>Span </a:t>
            </a:r>
            <a:r>
              <a:rPr lang="en-US" altLang="zh-CN" sz="2000" dirty="0" smtClean="0">
                <a:ea typeface="楷体" pitchFamily="49" charset="-122"/>
              </a:rPr>
              <a:t>1:2:3</a:t>
            </a:r>
            <a:r>
              <a:rPr lang="zh-CN" altLang="en-US" sz="2000" dirty="0">
                <a:ea typeface="楷体" pitchFamily="49" charset="-122"/>
              </a:rPr>
              <a:t>比例为</a:t>
            </a:r>
            <a:r>
              <a:rPr lang="en-US" altLang="zh-CN" sz="2000" dirty="0">
                <a:ea typeface="楷体" pitchFamily="49" charset="-122"/>
              </a:rPr>
              <a:t>0.54545455 0.27272727 </a:t>
            </a:r>
            <a:r>
              <a:rPr lang="en-US" altLang="zh-CN" sz="2000" dirty="0" smtClean="0">
                <a:ea typeface="楷体" pitchFamily="49" charset="-122"/>
              </a:rPr>
              <a:t>0.18181818</a:t>
            </a: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 smtClean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0" indent="0" algn="just">
              <a:buNone/>
            </a:pPr>
            <a:endParaRPr lang="en-US" altLang="zh-CN" sz="2000" dirty="0">
              <a:ea typeface="楷体" pitchFamily="49" charset="-122"/>
            </a:endParaRPr>
          </a:p>
          <a:p>
            <a:pPr marL="0" indent="0" algn="just">
              <a:buNone/>
            </a:pPr>
            <a:r>
              <a:rPr lang="en-US" altLang="zh-CN" sz="2000" dirty="0" err="1" smtClean="0">
                <a:ea typeface="楷体" pitchFamily="49" charset="-122"/>
              </a:rPr>
              <a:t>Finetune</a:t>
            </a:r>
            <a:endParaRPr lang="en-US" altLang="zh-CN" sz="2000" dirty="0">
              <a:ea typeface="楷体" pitchFamily="49" charset="-122"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DFCC75C6-E953-441A-95FE-4EC2620B3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743795"/>
              </p:ext>
            </p:extLst>
          </p:nvPr>
        </p:nvGraphicFramePr>
        <p:xfrm>
          <a:off x="467863" y="2372116"/>
          <a:ext cx="8223108" cy="1268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777">
                  <a:extLst>
                    <a:ext uri="{9D8B030D-6E8A-4147-A177-3AD203B41FA5}">
                      <a16:colId xmlns="" xmlns:a16="http://schemas.microsoft.com/office/drawing/2014/main" val="3539291295"/>
                    </a:ext>
                  </a:extLst>
                </a:gridCol>
                <a:gridCol w="2055777">
                  <a:extLst>
                    <a:ext uri="{9D8B030D-6E8A-4147-A177-3AD203B41FA5}">
                      <a16:colId xmlns="" xmlns:a16="http://schemas.microsoft.com/office/drawing/2014/main" val="3577794080"/>
                    </a:ext>
                  </a:extLst>
                </a:gridCol>
                <a:gridCol w="2055777">
                  <a:extLst>
                    <a:ext uri="{9D8B030D-6E8A-4147-A177-3AD203B41FA5}">
                      <a16:colId xmlns="" xmlns:a16="http://schemas.microsoft.com/office/drawing/2014/main" val="1595794929"/>
                    </a:ext>
                  </a:extLst>
                </a:gridCol>
                <a:gridCol w="2055777">
                  <a:extLst>
                    <a:ext uri="{9D8B030D-6E8A-4147-A177-3AD203B41FA5}">
                      <a16:colId xmlns="" xmlns:a16="http://schemas.microsoft.com/office/drawing/2014/main" val="306738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Pretrain mask</a:t>
                      </a:r>
                      <a:r>
                        <a:rPr lang="zh-CN" altLang="en-US" dirty="0"/>
                        <a:t>方式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WWM+CHAR 1:1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WWM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MIX</a:t>
                      </a:r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WWM+SPAN</a:t>
                      </a:r>
                      <a:r>
                        <a:rPr lang="zh-CN" altLang="en-US" dirty="0"/>
                        <a:t>）</a:t>
                      </a:r>
                      <a:endParaRPr lang="en-US" altLang="zh-CN" dirty="0"/>
                    </a:p>
                    <a:p>
                      <a:pPr algn="ctr"/>
                      <a:r>
                        <a:rPr lang="en-US" altLang="zh-CN" dirty="0"/>
                        <a:t>2</a:t>
                      </a:r>
                      <a:r>
                        <a:rPr lang="en-US" altLang="zh-CN" dirty="0" smtClean="0"/>
                        <a:t>:1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3713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QAC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-</a:t>
                      </a:r>
                      <a:r>
                        <a:rPr lang="en-US" altLang="zh-CN" dirty="0" smtClean="0"/>
                        <a:t>1.6049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benchmark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+0.9611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6590916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="" xmlns:a16="http://schemas.microsoft.com/office/drawing/2014/main" id="{DFCC75C6-E953-441A-95FE-4EC2620B3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84497"/>
              </p:ext>
            </p:extLst>
          </p:nvPr>
        </p:nvGraphicFramePr>
        <p:xfrm>
          <a:off x="467863" y="4252732"/>
          <a:ext cx="8223108" cy="1268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777">
                  <a:extLst>
                    <a:ext uri="{9D8B030D-6E8A-4147-A177-3AD203B41FA5}">
                      <a16:colId xmlns="" xmlns:a16="http://schemas.microsoft.com/office/drawing/2014/main" val="3539291295"/>
                    </a:ext>
                  </a:extLst>
                </a:gridCol>
                <a:gridCol w="2055777">
                  <a:extLst>
                    <a:ext uri="{9D8B030D-6E8A-4147-A177-3AD203B41FA5}">
                      <a16:colId xmlns="" xmlns:a16="http://schemas.microsoft.com/office/drawing/2014/main" val="3577794080"/>
                    </a:ext>
                  </a:extLst>
                </a:gridCol>
                <a:gridCol w="2055777">
                  <a:extLst>
                    <a:ext uri="{9D8B030D-6E8A-4147-A177-3AD203B41FA5}">
                      <a16:colId xmlns="" xmlns:a16="http://schemas.microsoft.com/office/drawing/2014/main" val="1595794929"/>
                    </a:ext>
                  </a:extLst>
                </a:gridCol>
                <a:gridCol w="2055777">
                  <a:extLst>
                    <a:ext uri="{9D8B030D-6E8A-4147-A177-3AD203B41FA5}">
                      <a16:colId xmlns="" xmlns:a16="http://schemas.microsoft.com/office/drawing/2014/main" val="306738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Pretrain mask</a:t>
                      </a:r>
                      <a:r>
                        <a:rPr lang="zh-CN" altLang="en-US" dirty="0"/>
                        <a:t>方式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WWM+CHAR 1:1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WWM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MIX</a:t>
                      </a:r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WWM+SPAN</a:t>
                      </a:r>
                      <a:r>
                        <a:rPr lang="zh-CN" altLang="en-US" dirty="0"/>
                        <a:t>）</a:t>
                      </a:r>
                      <a:endParaRPr lang="en-US" altLang="zh-CN" dirty="0"/>
                    </a:p>
                    <a:p>
                      <a:pPr algn="ctr"/>
                      <a:r>
                        <a:rPr lang="en-US" altLang="zh-CN" dirty="0" smtClean="0"/>
                        <a:t>1:1.5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3713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QAC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-0.3775</a:t>
                      </a:r>
                      <a:endParaRPr lang="en-US" altLang="zh-C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benchmark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989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-0.6035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6590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84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阅读理解策略</a:t>
            </a:r>
          </a:p>
        </p:txBody>
      </p:sp>
      <p:graphicFrame>
        <p:nvGraphicFramePr>
          <p:cNvPr id="3" name="图示 2">
            <a:extLst>
              <a:ext uri="{FF2B5EF4-FFF2-40B4-BE49-F238E27FC236}">
                <a16:creationId xmlns="" xmlns:a16="http://schemas.microsoft.com/office/drawing/2014/main" id="{B8189250-3617-45A4-A384-B365C892DB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8656544"/>
              </p:ext>
            </p:extLst>
          </p:nvPr>
        </p:nvGraphicFramePr>
        <p:xfrm>
          <a:off x="3777550" y="2787353"/>
          <a:ext cx="4282717" cy="339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789A753-CD46-403C-BC32-773705C2CA37}"/>
              </a:ext>
            </a:extLst>
          </p:cNvPr>
          <p:cNvGrpSpPr/>
          <p:nvPr/>
        </p:nvGrpSpPr>
        <p:grpSpPr>
          <a:xfrm>
            <a:off x="1131740" y="3759551"/>
            <a:ext cx="937889" cy="724596"/>
            <a:chOff x="732710" y="1199563"/>
            <a:chExt cx="1334988" cy="867742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07B54079-0FD2-46C7-AFE0-26B7CF9ABCFF}"/>
                </a:ext>
              </a:extLst>
            </p:cNvPr>
            <p:cNvSpPr/>
            <p:nvPr/>
          </p:nvSpPr>
          <p:spPr>
            <a:xfrm>
              <a:off x="732710" y="1199563"/>
              <a:ext cx="1334988" cy="86774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矩形: 圆角 4">
              <a:extLst>
                <a:ext uri="{FF2B5EF4-FFF2-40B4-BE49-F238E27FC236}">
                  <a16:creationId xmlns="" xmlns:a16="http://schemas.microsoft.com/office/drawing/2014/main" id="{316F86AB-CC4B-4D61-976E-AED30402463C}"/>
                </a:ext>
              </a:extLst>
            </p:cNvPr>
            <p:cNvSpPr txBox="1"/>
            <p:nvPr/>
          </p:nvSpPr>
          <p:spPr>
            <a:xfrm>
              <a:off x="775070" y="1241923"/>
              <a:ext cx="1250268" cy="7830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/>
                <a:t>输出结果</a:t>
              </a:r>
            </a:p>
          </p:txBody>
        </p:sp>
      </p:grpSp>
      <p:cxnSp>
        <p:nvCxnSpPr>
          <p:cNvPr id="10" name="直接箭头连接符 9">
            <a:extLst>
              <a:ext uri="{FF2B5EF4-FFF2-40B4-BE49-F238E27FC236}">
                <a16:creationId xmlns="" xmlns:a16="http://schemas.microsoft.com/office/drawing/2014/main" id="{81EE9CA1-DDC1-421C-81B8-67DF8C996E88}"/>
              </a:ext>
            </a:extLst>
          </p:cNvPr>
          <p:cNvCxnSpPr>
            <a:cxnSpLocks/>
          </p:cNvCxnSpPr>
          <p:nvPr/>
        </p:nvCxnSpPr>
        <p:spPr>
          <a:xfrm flipH="1">
            <a:off x="2223048" y="4180563"/>
            <a:ext cx="16377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906D8A0-81F5-48EE-9A70-844129784DA9}"/>
              </a:ext>
            </a:extLst>
          </p:cNvPr>
          <p:cNvSpPr txBox="1"/>
          <p:nvPr/>
        </p:nvSpPr>
        <p:spPr>
          <a:xfrm>
            <a:off x="2686242" y="4256516"/>
            <a:ext cx="937889" cy="434443"/>
          </a:xfrm>
          <a:prstGeom prst="rect">
            <a:avLst/>
          </a:prstGeom>
          <a:noFill/>
        </p:spPr>
        <p:txBody>
          <a:bodyPr wrap="square" lIns="72000" tIns="18000" rIns="72000" bIns="18000" rtlCol="0">
            <a:no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无需要预测例子</a:t>
            </a:r>
          </a:p>
        </p:txBody>
      </p:sp>
      <p:sp>
        <p:nvSpPr>
          <p:cNvPr id="17" name="文本占位符 2">
            <a:extLst>
              <a:ext uri="{FF2B5EF4-FFF2-40B4-BE49-F238E27FC236}">
                <a16:creationId xmlns="" xmlns:a16="http://schemas.microsoft.com/office/drawing/2014/main" id="{AE0F6E17-4EB6-4257-98FE-015335A80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分析：</a:t>
            </a:r>
            <a:endParaRPr lang="en-US" altLang="zh-CN" sz="1800" dirty="0">
              <a:ea typeface="楷体" pitchFamily="49" charset="-122"/>
            </a:endParaRPr>
          </a:p>
          <a:p>
            <a:pPr marL="0" indent="0" algn="just">
              <a:buNone/>
            </a:pPr>
            <a:r>
              <a:rPr lang="en-US" altLang="zh-CN" sz="1800" dirty="0">
                <a:ea typeface="楷体" pitchFamily="49" charset="-122"/>
              </a:rPr>
              <a:t>prob</a:t>
            </a:r>
            <a:r>
              <a:rPr lang="zh-CN" altLang="en-US" sz="1800" dirty="0">
                <a:ea typeface="楷体" pitchFamily="49" charset="-122"/>
              </a:rPr>
              <a:t>阈值为</a:t>
            </a:r>
            <a:r>
              <a:rPr lang="en-US" altLang="zh-CN" sz="1800" dirty="0">
                <a:ea typeface="楷体" pitchFamily="49" charset="-122"/>
              </a:rPr>
              <a:t>0.95</a:t>
            </a:r>
            <a:r>
              <a:rPr lang="zh-CN" altLang="en-US" sz="1800" dirty="0">
                <a:ea typeface="楷体" pitchFamily="49" charset="-122"/>
              </a:rPr>
              <a:t>时，判断准确率约为</a:t>
            </a:r>
            <a:r>
              <a:rPr lang="en-US" altLang="zh-CN" sz="1800" dirty="0">
                <a:ea typeface="楷体" pitchFamily="49" charset="-122"/>
              </a:rPr>
              <a:t>91%</a:t>
            </a:r>
            <a:r>
              <a:rPr lang="zh-CN" altLang="en-US" sz="1800" dirty="0">
                <a:ea typeface="楷体" pitchFamily="49" charset="-122"/>
              </a:rPr>
              <a:t>，</a:t>
            </a:r>
            <a:r>
              <a:rPr lang="en-US" altLang="zh-CN" sz="1800" dirty="0">
                <a:ea typeface="楷体" pitchFamily="49" charset="-122"/>
              </a:rPr>
              <a:t>0.9</a:t>
            </a:r>
            <a:r>
              <a:rPr lang="zh-CN" altLang="en-US" sz="1800" dirty="0">
                <a:ea typeface="楷体" pitchFamily="49" charset="-122"/>
              </a:rPr>
              <a:t>时，判断准确率约为</a:t>
            </a:r>
            <a:r>
              <a:rPr lang="en-US" altLang="zh-CN" sz="1800" dirty="0">
                <a:ea typeface="楷体" pitchFamily="49" charset="-122"/>
              </a:rPr>
              <a:t>87%</a:t>
            </a:r>
            <a:r>
              <a:rPr lang="zh-CN" altLang="en-US" sz="1800" dirty="0">
                <a:ea typeface="楷体" pitchFamily="49" charset="-122"/>
              </a:rPr>
              <a:t>，逐步下降。</a:t>
            </a:r>
            <a:endParaRPr lang="en-US" altLang="zh-CN" sz="1800" dirty="0">
              <a:ea typeface="楷体" pitchFamily="49" charset="-122"/>
            </a:endParaRPr>
          </a:p>
          <a:p>
            <a:pPr marL="0" indent="0" algn="just">
              <a:buNone/>
            </a:pPr>
            <a:r>
              <a:rPr lang="zh-CN" altLang="en-US" sz="1800" dirty="0">
                <a:ea typeface="楷体" pitchFamily="49" charset="-122"/>
              </a:rPr>
              <a:t>平衡计算时间和精确度，阈值降低幅度为</a:t>
            </a:r>
            <a:r>
              <a:rPr lang="en-US" altLang="zh-CN" sz="1800" dirty="0">
                <a:ea typeface="楷体" pitchFamily="49" charset="-122"/>
              </a:rPr>
              <a:t>0.05</a:t>
            </a: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942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2400" dirty="0">
                <a:ea typeface="楷体" pitchFamily="49" charset="-122"/>
              </a:rPr>
              <a:t>Insert</a:t>
            </a:r>
            <a:r>
              <a:rPr lang="zh-CN" altLang="en-US" sz="2400" dirty="0">
                <a:ea typeface="楷体" pitchFamily="49" charset="-122"/>
              </a:rPr>
              <a:t>前后文本</a:t>
            </a:r>
            <a:r>
              <a:rPr lang="zh-CN" altLang="en-US" sz="2400" dirty="0" smtClean="0">
                <a:ea typeface="楷体" pitchFamily="49" charset="-122"/>
              </a:rPr>
              <a:t>情况</a:t>
            </a:r>
            <a:endParaRPr lang="zh-CN" altLang="en-US" sz="2400" dirty="0">
              <a:ea typeface="楷体" pitchFamily="49" charset="-122"/>
            </a:endParaRP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分析</a:t>
            </a:r>
            <a:r>
              <a:rPr lang="en-US" altLang="zh-CN" sz="1800" dirty="0">
                <a:ea typeface="楷体" pitchFamily="49" charset="-122"/>
              </a:rPr>
              <a:t>: 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33B7F2AE-5A33-488B-892C-57162ACFC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908361"/>
              </p:ext>
            </p:extLst>
          </p:nvPr>
        </p:nvGraphicFramePr>
        <p:xfrm>
          <a:off x="719859" y="1875925"/>
          <a:ext cx="69153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7690">
                  <a:extLst>
                    <a:ext uri="{9D8B030D-6E8A-4147-A177-3AD203B41FA5}">
                      <a16:colId xmlns="" xmlns:a16="http://schemas.microsoft.com/office/drawing/2014/main" val="2592830271"/>
                    </a:ext>
                  </a:extLst>
                </a:gridCol>
                <a:gridCol w="3457690">
                  <a:extLst>
                    <a:ext uri="{9D8B030D-6E8A-4147-A177-3AD203B41FA5}">
                      <a16:colId xmlns="" xmlns:a16="http://schemas.microsoft.com/office/drawing/2014/main" val="8894896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前后情况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Dev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zh-CN" altLang="en-US" baseline="0" dirty="0" smtClean="0"/>
                        <a:t>上的数量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6853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前后都有一定程度文本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2492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4963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前后</a:t>
                      </a:r>
                      <a:r>
                        <a:rPr lang="en-US" altLang="zh-CN" dirty="0" smtClean="0"/>
                        <a:t>10</a:t>
                      </a:r>
                      <a:r>
                        <a:rPr lang="zh-CN" altLang="en-US" dirty="0" smtClean="0"/>
                        <a:t>字符内有一侧有其他挖空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541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02943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前后</a:t>
                      </a:r>
                      <a:r>
                        <a:rPr lang="en-US" altLang="zh-CN" dirty="0" smtClean="0"/>
                        <a:t>10</a:t>
                      </a:r>
                      <a:r>
                        <a:rPr lang="zh-CN" altLang="en-US" dirty="0" smtClean="0"/>
                        <a:t>字符内都有其他挖空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9889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580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2400" dirty="0">
                <a:ea typeface="楷体" pitchFamily="49" charset="-122"/>
              </a:rPr>
              <a:t>Insert</a:t>
            </a:r>
            <a:r>
              <a:rPr lang="zh-CN" altLang="en-US" sz="2400" dirty="0">
                <a:ea typeface="楷体" pitchFamily="49" charset="-122"/>
              </a:rPr>
              <a:t>前后文本情况对结果的影响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分析</a:t>
            </a:r>
            <a:r>
              <a:rPr lang="en-US" altLang="zh-CN" sz="1800" dirty="0">
                <a:ea typeface="楷体" pitchFamily="49" charset="-122"/>
              </a:rPr>
              <a:t>: 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33B7F2AE-5A33-488B-892C-57162ACFC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557441"/>
              </p:ext>
            </p:extLst>
          </p:nvPr>
        </p:nvGraphicFramePr>
        <p:xfrm>
          <a:off x="719863" y="1875925"/>
          <a:ext cx="7854116" cy="396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529">
                  <a:extLst>
                    <a:ext uri="{9D8B030D-6E8A-4147-A177-3AD203B41FA5}">
                      <a16:colId xmlns="" xmlns:a16="http://schemas.microsoft.com/office/drawing/2014/main" val="2592830271"/>
                    </a:ext>
                  </a:extLst>
                </a:gridCol>
                <a:gridCol w="1963529">
                  <a:extLst>
                    <a:ext uri="{9D8B030D-6E8A-4147-A177-3AD203B41FA5}">
                      <a16:colId xmlns="" xmlns:a16="http://schemas.microsoft.com/office/drawing/2014/main" val="889489647"/>
                    </a:ext>
                  </a:extLst>
                </a:gridCol>
                <a:gridCol w="1963529">
                  <a:extLst>
                    <a:ext uri="{9D8B030D-6E8A-4147-A177-3AD203B41FA5}">
                      <a16:colId xmlns="" xmlns:a16="http://schemas.microsoft.com/office/drawing/2014/main" val="3844039427"/>
                    </a:ext>
                  </a:extLst>
                </a:gridCol>
                <a:gridCol w="1963529">
                  <a:extLst>
                    <a:ext uri="{9D8B030D-6E8A-4147-A177-3AD203B41FA5}">
                      <a16:colId xmlns="" xmlns:a16="http://schemas.microsoft.com/office/drawing/2014/main" val="25745632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前后情况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前后都有一定程度文本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前后</a:t>
                      </a:r>
                      <a:r>
                        <a:rPr lang="en-US" altLang="zh-CN" dirty="0" smtClean="0"/>
                        <a:t>10</a:t>
                      </a:r>
                      <a:r>
                        <a:rPr lang="zh-CN" altLang="en-US" dirty="0" smtClean="0"/>
                        <a:t>字符内有一侧有其他挖空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前后</a:t>
                      </a:r>
                      <a:r>
                        <a:rPr lang="en-US" altLang="zh-CN" dirty="0" smtClean="0"/>
                        <a:t>10</a:t>
                      </a:r>
                      <a:r>
                        <a:rPr lang="zh-CN" altLang="en-US" dirty="0" smtClean="0"/>
                        <a:t>字符内都有其他挖空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6853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正确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1945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367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49632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错误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547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174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02943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准确率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0.7805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0.6784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0.2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988988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加入策略后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1129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正确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2022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386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6288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错误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470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155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13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61343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准确率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 0.8113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0.7134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0.35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80428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卡方值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7.1355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1.4151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0.5016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1191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卡方</a:t>
                      </a:r>
                      <a:r>
                        <a:rPr lang="en-US" altLang="zh-CN" dirty="0"/>
                        <a:t>P</a:t>
                      </a:r>
                      <a:r>
                        <a:rPr lang="zh-CN" altLang="en-US" dirty="0"/>
                        <a:t>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989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0.0076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0.2342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0.4788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9666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9390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三模型预测系统</a:t>
            </a:r>
          </a:p>
        </p:txBody>
      </p:sp>
      <p:graphicFrame>
        <p:nvGraphicFramePr>
          <p:cNvPr id="11" name="图示 10">
            <a:extLst>
              <a:ext uri="{FF2B5EF4-FFF2-40B4-BE49-F238E27FC236}">
                <a16:creationId xmlns="" xmlns:a16="http://schemas.microsoft.com/office/drawing/2014/main" id="{3B437C77-3C81-4461-9097-DD3B401622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4072158"/>
              </p:ext>
            </p:extLst>
          </p:nvPr>
        </p:nvGraphicFramePr>
        <p:xfrm>
          <a:off x="3472747" y="2787358"/>
          <a:ext cx="4282717" cy="339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CD37FD3-82F5-4C8D-A070-1F33D100EBCA}"/>
              </a:ext>
            </a:extLst>
          </p:cNvPr>
          <p:cNvGrpSpPr/>
          <p:nvPr/>
        </p:nvGrpSpPr>
        <p:grpSpPr>
          <a:xfrm>
            <a:off x="826937" y="3759556"/>
            <a:ext cx="937889" cy="724596"/>
            <a:chOff x="732710" y="1199563"/>
            <a:chExt cx="1334988" cy="867742"/>
          </a:xfrm>
        </p:grpSpPr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459B653C-3D34-4B9F-949C-1B05BEB86958}"/>
                </a:ext>
              </a:extLst>
            </p:cNvPr>
            <p:cNvSpPr/>
            <p:nvPr/>
          </p:nvSpPr>
          <p:spPr>
            <a:xfrm>
              <a:off x="732710" y="1199563"/>
              <a:ext cx="1334988" cy="86774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矩形: 圆角 4">
              <a:extLst>
                <a:ext uri="{FF2B5EF4-FFF2-40B4-BE49-F238E27FC236}">
                  <a16:creationId xmlns="" xmlns:a16="http://schemas.microsoft.com/office/drawing/2014/main" id="{FE5CDA01-7EA0-4DFA-8EE0-7FFAB555A5AA}"/>
                </a:ext>
              </a:extLst>
            </p:cNvPr>
            <p:cNvSpPr txBox="1"/>
            <p:nvPr/>
          </p:nvSpPr>
          <p:spPr>
            <a:xfrm>
              <a:off x="775070" y="1241923"/>
              <a:ext cx="1250268" cy="7830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/>
                <a:t>输出结果</a:t>
              </a:r>
            </a:p>
          </p:txBody>
        </p:sp>
      </p:grpSp>
      <p:cxnSp>
        <p:nvCxnSpPr>
          <p:cNvPr id="16" name="直接箭头连接符 15">
            <a:extLst>
              <a:ext uri="{FF2B5EF4-FFF2-40B4-BE49-F238E27FC236}">
                <a16:creationId xmlns="" xmlns:a16="http://schemas.microsoft.com/office/drawing/2014/main" id="{05DE7F05-5D71-46A2-BAFF-DC2675A1AABC}"/>
              </a:ext>
            </a:extLst>
          </p:cNvPr>
          <p:cNvCxnSpPr>
            <a:cxnSpLocks/>
          </p:cNvCxnSpPr>
          <p:nvPr/>
        </p:nvCxnSpPr>
        <p:spPr>
          <a:xfrm flipH="1">
            <a:off x="1918245" y="4180568"/>
            <a:ext cx="16377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EBB612F-F8E5-4EAB-93F8-5F7D1E5D4493}"/>
              </a:ext>
            </a:extLst>
          </p:cNvPr>
          <p:cNvSpPr txBox="1"/>
          <p:nvPr/>
        </p:nvSpPr>
        <p:spPr>
          <a:xfrm>
            <a:off x="2381439" y="4256521"/>
            <a:ext cx="937889" cy="434443"/>
          </a:xfrm>
          <a:prstGeom prst="rect">
            <a:avLst/>
          </a:prstGeom>
          <a:noFill/>
        </p:spPr>
        <p:txBody>
          <a:bodyPr wrap="square" lIns="72000" tIns="18000" rIns="72000" bIns="18000" rtlCol="0">
            <a:no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无需要预测例子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BA78E21F-1239-47EF-804C-EEAC08AA1C55}"/>
              </a:ext>
            </a:extLst>
          </p:cNvPr>
          <p:cNvGrpSpPr/>
          <p:nvPr/>
        </p:nvGrpSpPr>
        <p:grpSpPr>
          <a:xfrm>
            <a:off x="4150170" y="1662655"/>
            <a:ext cx="1114593" cy="724485"/>
            <a:chOff x="1584061" y="1983"/>
            <a:chExt cx="1114593" cy="724485"/>
          </a:xfrm>
        </p:grpSpPr>
        <p:sp>
          <p:nvSpPr>
            <p:cNvPr id="20" name="矩形: 圆角 19">
              <a:extLst>
                <a:ext uri="{FF2B5EF4-FFF2-40B4-BE49-F238E27FC236}">
                  <a16:creationId xmlns="" xmlns:a16="http://schemas.microsoft.com/office/drawing/2014/main" id="{BD79CBD0-96E8-4BDD-895E-93231E1473C5}"/>
                </a:ext>
              </a:extLst>
            </p:cNvPr>
            <p:cNvSpPr/>
            <p:nvPr/>
          </p:nvSpPr>
          <p:spPr>
            <a:xfrm>
              <a:off x="1584061" y="1983"/>
              <a:ext cx="1114593" cy="72448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矩形: 圆角 4">
              <a:extLst>
                <a:ext uri="{FF2B5EF4-FFF2-40B4-BE49-F238E27FC236}">
                  <a16:creationId xmlns="" xmlns:a16="http://schemas.microsoft.com/office/drawing/2014/main" id="{724BF8D0-451C-43B3-86AF-5D9E6F366D73}"/>
                </a:ext>
              </a:extLst>
            </p:cNvPr>
            <p:cNvSpPr txBox="1"/>
            <p:nvPr/>
          </p:nvSpPr>
          <p:spPr>
            <a:xfrm>
              <a:off x="1619427" y="37349"/>
              <a:ext cx="1043861" cy="6537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dirty="0"/>
                <a:t>不同随机种子</a:t>
              </a:r>
              <a:endParaRPr lang="zh-CN" altLang="en-US" sz="1400" kern="1200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6617E13-9B3F-4D5E-A717-8818FEBE4042}"/>
              </a:ext>
            </a:extLst>
          </p:cNvPr>
          <p:cNvGrpSpPr/>
          <p:nvPr/>
        </p:nvGrpSpPr>
        <p:grpSpPr>
          <a:xfrm>
            <a:off x="5905592" y="1662654"/>
            <a:ext cx="1114593" cy="724485"/>
            <a:chOff x="1584061" y="1983"/>
            <a:chExt cx="1114593" cy="724485"/>
          </a:xfrm>
        </p:grpSpPr>
        <p:sp>
          <p:nvSpPr>
            <p:cNvPr id="23" name="矩形: 圆角 22">
              <a:extLst>
                <a:ext uri="{FF2B5EF4-FFF2-40B4-BE49-F238E27FC236}">
                  <a16:creationId xmlns="" xmlns:a16="http://schemas.microsoft.com/office/drawing/2014/main" id="{E8E7BF57-7865-41A5-BCF4-FA875055672C}"/>
                </a:ext>
              </a:extLst>
            </p:cNvPr>
            <p:cNvSpPr/>
            <p:nvPr/>
          </p:nvSpPr>
          <p:spPr>
            <a:xfrm>
              <a:off x="1584061" y="1983"/>
              <a:ext cx="1114593" cy="72448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矩形: 圆角 4">
              <a:extLst>
                <a:ext uri="{FF2B5EF4-FFF2-40B4-BE49-F238E27FC236}">
                  <a16:creationId xmlns="" xmlns:a16="http://schemas.microsoft.com/office/drawing/2014/main" id="{35B531F5-81F1-49E7-BD66-CB3186E36E94}"/>
                </a:ext>
              </a:extLst>
            </p:cNvPr>
            <p:cNvSpPr txBox="1"/>
            <p:nvPr/>
          </p:nvSpPr>
          <p:spPr>
            <a:xfrm>
              <a:off x="1619427" y="37349"/>
              <a:ext cx="1043861" cy="6537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1400" kern="1200" dirty="0"/>
                <a:t>Prob</a:t>
              </a:r>
              <a:r>
                <a:rPr lang="zh-CN" altLang="en-US" sz="1400" kern="1200" dirty="0"/>
                <a:t>取平均</a:t>
              </a:r>
            </a:p>
          </p:txBody>
        </p:sp>
      </p:grpSp>
      <p:cxnSp>
        <p:nvCxnSpPr>
          <p:cNvPr id="25" name="直接箭头连接符 24">
            <a:extLst>
              <a:ext uri="{FF2B5EF4-FFF2-40B4-BE49-F238E27FC236}">
                <a16:creationId xmlns="" xmlns:a16="http://schemas.microsoft.com/office/drawing/2014/main" id="{B89C63F5-6581-4A38-B8C0-2277369E0CA2}"/>
              </a:ext>
            </a:extLst>
          </p:cNvPr>
          <p:cNvCxnSpPr>
            <a:cxnSpLocks/>
            <a:stCxn id="24" idx="2"/>
            <a:endCxn id="11" idx="0"/>
          </p:cNvCxnSpPr>
          <p:nvPr/>
        </p:nvCxnSpPr>
        <p:spPr>
          <a:xfrm flipH="1">
            <a:off x="5614105" y="2351773"/>
            <a:ext cx="848784" cy="435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="" xmlns:a16="http://schemas.microsoft.com/office/drawing/2014/main" id="{C8F72547-93B4-46A5-8BCF-38BB61E7F49F}"/>
              </a:ext>
            </a:extLst>
          </p:cNvPr>
          <p:cNvCxnSpPr>
            <a:cxnSpLocks/>
            <a:stCxn id="20" idx="2"/>
            <a:endCxn id="11" idx="0"/>
          </p:cNvCxnSpPr>
          <p:nvPr/>
        </p:nvCxnSpPr>
        <p:spPr>
          <a:xfrm>
            <a:off x="4707467" y="2387140"/>
            <a:ext cx="906638" cy="400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823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头尾双插入</a:t>
            </a:r>
            <a:r>
              <a:rPr lang="en-US" altLang="zh-CN" sz="2400" dirty="0">
                <a:ea typeface="楷体" pitchFamily="49" charset="-122"/>
              </a:rPr>
              <a:t>(</a:t>
            </a:r>
            <a:r>
              <a:rPr lang="zh-CN" altLang="en-US" sz="2400" dirty="0">
                <a:ea typeface="楷体" pitchFamily="49" charset="-122"/>
              </a:rPr>
              <a:t>赛后</a:t>
            </a:r>
            <a:r>
              <a:rPr lang="en-US" altLang="zh-CN" sz="2400" dirty="0">
                <a:ea typeface="楷体" pitchFamily="49" charset="-122"/>
              </a:rPr>
              <a:t>)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分析：</a:t>
            </a: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</p:txBody>
      </p:sp>
      <p:graphicFrame>
        <p:nvGraphicFramePr>
          <p:cNvPr id="7" name="内容占位符 4">
            <a:extLst>
              <a:ext uri="{FF2B5EF4-FFF2-40B4-BE49-F238E27FC236}">
                <a16:creationId xmlns="" xmlns:a16="http://schemas.microsoft.com/office/drawing/2014/main" id="{FDE2C99F-0E65-4041-BB3F-5E2C5EBC2F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657035"/>
              </p:ext>
            </p:extLst>
          </p:nvPr>
        </p:nvGraphicFramePr>
        <p:xfrm>
          <a:off x="563838" y="1912630"/>
          <a:ext cx="7939848" cy="1801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962">
                  <a:extLst>
                    <a:ext uri="{9D8B030D-6E8A-4147-A177-3AD203B41FA5}">
                      <a16:colId xmlns="" xmlns:a16="http://schemas.microsoft.com/office/drawing/2014/main" val="599895418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2954905333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3394648560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721259364"/>
                    </a:ext>
                  </a:extLst>
                </a:gridCol>
              </a:tblGrid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位置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&lt;250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250-500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&gt;500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2192204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正确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978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898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440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8863151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错误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248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334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155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1185167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准确率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0.7977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0.7289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0.7395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84979622"/>
                  </a:ext>
                </a:extLst>
              </a:tr>
              <a:tr h="305654">
                <a:tc gridSpan="4">
                  <a:txBody>
                    <a:bodyPr/>
                    <a:lstStyle/>
                    <a:p>
                      <a:r>
                        <a:rPr lang="zh-CN" altLang="en-US" dirty="0"/>
                        <a:t>单模型，单头，卡方检验：</a:t>
                      </a:r>
                      <a:r>
                        <a:rPr lang="en-US" altLang="zh-CN" dirty="0"/>
                        <a:t>P=0.0000 </a:t>
                      </a:r>
                      <a:r>
                        <a:rPr lang="zh-CN" altLang="en-US" dirty="0"/>
                        <a:t>说明有影响 卡方值：</a:t>
                      </a:r>
                      <a:r>
                        <a:rPr lang="en-US" altLang="zh-CN" dirty="0"/>
                        <a:t>17.3653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9954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693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头尾双</a:t>
            </a:r>
            <a:r>
              <a:rPr lang="zh-CN" altLang="en-US" sz="2400" dirty="0" smtClean="0">
                <a:ea typeface="楷体" pitchFamily="49" charset="-122"/>
              </a:rPr>
              <a:t>插入未能解决</a:t>
            </a:r>
            <a:r>
              <a:rPr lang="en-US" altLang="zh-CN" sz="2400" dirty="0" smtClean="0">
                <a:ea typeface="楷体" pitchFamily="49" charset="-122"/>
              </a:rPr>
              <a:t>(</a:t>
            </a:r>
            <a:r>
              <a:rPr lang="zh-CN" altLang="en-US" sz="2400" dirty="0">
                <a:ea typeface="楷体" pitchFamily="49" charset="-122"/>
              </a:rPr>
              <a:t>赛后</a:t>
            </a:r>
            <a:r>
              <a:rPr lang="en-US" altLang="zh-CN" sz="2400" dirty="0">
                <a:ea typeface="楷体" pitchFamily="49" charset="-122"/>
              </a:rPr>
              <a:t>)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分析：</a:t>
            </a: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结果：</a:t>
            </a:r>
            <a:endParaRPr lang="en-US" altLang="zh-CN" sz="1800" dirty="0">
              <a:ea typeface="楷体" pitchFamily="49" charset="-122"/>
            </a:endParaRPr>
          </a:p>
        </p:txBody>
      </p:sp>
      <p:graphicFrame>
        <p:nvGraphicFramePr>
          <p:cNvPr id="6" name="内容占位符 4">
            <a:extLst>
              <a:ext uri="{FF2B5EF4-FFF2-40B4-BE49-F238E27FC236}">
                <a16:creationId xmlns="" xmlns:a16="http://schemas.microsoft.com/office/drawing/2014/main" id="{7FC8B719-E3CE-4C38-83D8-A2D3AC99174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63838" y="4245004"/>
          <a:ext cx="7939848" cy="1801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962">
                  <a:extLst>
                    <a:ext uri="{9D8B030D-6E8A-4147-A177-3AD203B41FA5}">
                      <a16:colId xmlns="" xmlns:a16="http://schemas.microsoft.com/office/drawing/2014/main" val="599895418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2954905333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3394648560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721259364"/>
                    </a:ext>
                  </a:extLst>
                </a:gridCol>
              </a:tblGrid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位置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&lt;250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250-500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&gt;500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2192204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正确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996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901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445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8863151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错误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230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331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150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1185167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准确率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0.8124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0.7313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0.7479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84979622"/>
                  </a:ext>
                </a:extLst>
              </a:tr>
              <a:tr h="305654">
                <a:tc gridSpan="4">
                  <a:txBody>
                    <a:bodyPr/>
                    <a:lstStyle/>
                    <a:p>
                      <a:r>
                        <a:rPr lang="zh-CN" altLang="en-US" dirty="0"/>
                        <a:t>单模型，双头，卡方检验：</a:t>
                      </a:r>
                      <a:r>
                        <a:rPr lang="en-US" altLang="zh-CN" dirty="0"/>
                        <a:t>P=0.0002 </a:t>
                      </a:r>
                      <a:r>
                        <a:rPr lang="zh-CN" altLang="en-US" dirty="0"/>
                        <a:t>说明有影响 卡方值：</a:t>
                      </a:r>
                      <a:r>
                        <a:rPr lang="en-US" altLang="zh-CN" dirty="0"/>
                        <a:t>24.1323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9954300"/>
                  </a:ext>
                </a:extLst>
              </a:tr>
            </a:tbl>
          </a:graphicData>
        </a:graphic>
      </p:graphicFrame>
      <p:graphicFrame>
        <p:nvGraphicFramePr>
          <p:cNvPr id="7" name="内容占位符 4">
            <a:extLst>
              <a:ext uri="{FF2B5EF4-FFF2-40B4-BE49-F238E27FC236}">
                <a16:creationId xmlns="" xmlns:a16="http://schemas.microsoft.com/office/drawing/2014/main" id="{FDE2C99F-0E65-4041-BB3F-5E2C5EBC2FC7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63838" y="1912630"/>
          <a:ext cx="7939848" cy="1801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962">
                  <a:extLst>
                    <a:ext uri="{9D8B030D-6E8A-4147-A177-3AD203B41FA5}">
                      <a16:colId xmlns="" xmlns:a16="http://schemas.microsoft.com/office/drawing/2014/main" val="599895418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2954905333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3394648560"/>
                    </a:ext>
                  </a:extLst>
                </a:gridCol>
                <a:gridCol w="1984962">
                  <a:extLst>
                    <a:ext uri="{9D8B030D-6E8A-4147-A177-3AD203B41FA5}">
                      <a16:colId xmlns="" xmlns:a16="http://schemas.microsoft.com/office/drawing/2014/main" val="721259364"/>
                    </a:ext>
                  </a:extLst>
                </a:gridCol>
              </a:tblGrid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位置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&lt;250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250-500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&gt;500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2192204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正确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978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898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440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8863151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错误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248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334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155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1185167"/>
                  </a:ext>
                </a:extLst>
              </a:tr>
              <a:tr h="305654">
                <a:tc>
                  <a:txBody>
                    <a:bodyPr/>
                    <a:lstStyle/>
                    <a:p>
                      <a:r>
                        <a:rPr lang="zh-CN" altLang="en-US" dirty="0"/>
                        <a:t>准确率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0.7977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0.7289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0.7395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84979622"/>
                  </a:ext>
                </a:extLst>
              </a:tr>
              <a:tr h="305654">
                <a:tc gridSpan="4">
                  <a:txBody>
                    <a:bodyPr/>
                    <a:lstStyle/>
                    <a:p>
                      <a:r>
                        <a:rPr lang="zh-CN" altLang="en-US" dirty="0"/>
                        <a:t>单模型，单头，卡方检验：</a:t>
                      </a:r>
                      <a:r>
                        <a:rPr lang="en-US" altLang="zh-CN" dirty="0"/>
                        <a:t>P=0.0000 </a:t>
                      </a:r>
                      <a:r>
                        <a:rPr lang="zh-CN" altLang="en-US" dirty="0"/>
                        <a:t>说明有影响 卡方值：</a:t>
                      </a:r>
                      <a:r>
                        <a:rPr lang="en-US" altLang="zh-CN" dirty="0"/>
                        <a:t>17.3653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9954300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A526993-A1E5-4165-A6EB-DFE3B17BF50E}"/>
              </a:ext>
            </a:extLst>
          </p:cNvPr>
          <p:cNvSpPr/>
          <p:nvPr/>
        </p:nvSpPr>
        <p:spPr>
          <a:xfrm>
            <a:off x="4572000" y="1724130"/>
            <a:ext cx="1967023" cy="402808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 err="1"/>
          </a:p>
        </p:txBody>
      </p:sp>
      <p:sp>
        <p:nvSpPr>
          <p:cNvPr id="8" name="文本框 7"/>
          <p:cNvSpPr txBox="1"/>
          <p:nvPr/>
        </p:nvSpPr>
        <p:spPr>
          <a:xfrm>
            <a:off x="1874520" y="1299637"/>
            <a:ext cx="9212398" cy="454927"/>
          </a:xfrm>
          <a:prstGeom prst="rect">
            <a:avLst/>
          </a:prstGeom>
          <a:noFill/>
        </p:spPr>
        <p:txBody>
          <a:bodyPr wrap="square" lIns="72000" tIns="18000" rIns="72000" bIns="18000" rtlCol="0">
            <a:no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长</a:t>
            </a:r>
            <a:r>
              <a:rPr lang="zh-CN" alt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文本问题</a:t>
            </a:r>
            <a:r>
              <a:rPr lang="en-US" altLang="zh-CN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zh-CN" alt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可能与</a:t>
            </a:r>
            <a:r>
              <a:rPr lang="en-US" altLang="zh-CN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position embedding</a:t>
            </a:r>
            <a:r>
              <a:rPr lang="zh-CN" alt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函数有关</a:t>
            </a:r>
            <a:endParaRPr lang="zh-CN" alt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840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dingdi\桌面\图片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4679" y="3758927"/>
            <a:ext cx="8874647" cy="30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34679" y="2861098"/>
            <a:ext cx="8874647" cy="762197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4679" y="3695905"/>
            <a:ext cx="8874647" cy="63516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1717" y="1590600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87442" y="1269362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54580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5992" y="1269362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87442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20305" y="625787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20305" y="316336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5316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20305" y="1269362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87442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53167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2171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54580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54580" y="19145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21717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54580" y="6257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55992" y="942389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3129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53167" y="316336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86031" y="316336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86031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20305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54580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88854" y="1269362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690266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3" name="customnam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82868" y="3022251"/>
            <a:ext cx="6978264" cy="43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627" tIns="40314" rIns="80627" bIns="40314" anchor="ctr"/>
          <a:lstStyle/>
          <a:p>
            <a:pPr algn="ctr" defTabSz="898972"/>
            <a:r>
              <a:rPr lang="en-US" altLang="zh-CN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反思和未来计划</a:t>
            </a:r>
          </a:p>
        </p:txBody>
      </p:sp>
    </p:spTree>
    <p:extLst>
      <p:ext uri="{BB962C8B-B14F-4D97-AF65-F5344CB8AC3E}">
        <p14:creationId xmlns:p14="http://schemas.microsoft.com/office/powerpoint/2010/main" val="790149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CN" altLang="en-US" sz="2800" dirty="0">
                <a:ea typeface="楷体" pitchFamily="49" charset="-122"/>
              </a:rPr>
              <a:t>反思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zh-CN" altLang="en-US" sz="2000" b="1" dirty="0">
                <a:ea typeface="楷体" pitchFamily="49" charset="-122"/>
              </a:rPr>
              <a:t>如何打破模型训练消耗大对想法尝试的束缚：</a:t>
            </a:r>
            <a:endParaRPr lang="en-US" altLang="zh-CN" sz="2000" b="1" dirty="0">
              <a:ea typeface="楷体" pitchFamily="49" charset="-122"/>
            </a:endParaRPr>
          </a:p>
          <a:p>
            <a:pPr marL="0" indent="0" algn="just">
              <a:buNone/>
            </a:pPr>
            <a:r>
              <a:rPr lang="zh-CN" altLang="en-US" sz="2000" dirty="0">
                <a:ea typeface="楷体" pitchFamily="49" charset="-122"/>
              </a:rPr>
              <a:t>使用相同原理的</a:t>
            </a:r>
            <a:r>
              <a:rPr lang="en-US" altLang="zh-CN" sz="2000" dirty="0">
                <a:ea typeface="楷体" pitchFamily="49" charset="-122"/>
              </a:rPr>
              <a:t>tiny</a:t>
            </a:r>
            <a:r>
              <a:rPr lang="zh-CN" altLang="en-US" sz="2000" dirty="0">
                <a:ea typeface="楷体" pitchFamily="49" charset="-122"/>
              </a:rPr>
              <a:t>模型做</a:t>
            </a:r>
            <a:r>
              <a:rPr lang="en-US" altLang="zh-CN" sz="2000" dirty="0">
                <a:ea typeface="楷体" pitchFamily="49" charset="-122"/>
              </a:rPr>
              <a:t>benchmark,</a:t>
            </a:r>
            <a:r>
              <a:rPr lang="zh-CN" altLang="en-US" sz="2000" dirty="0">
                <a:ea typeface="楷体" pitchFamily="49" charset="-122"/>
              </a:rPr>
              <a:t>在其基础上做对比实验，最后应用到大模型上。</a:t>
            </a:r>
            <a:endParaRPr lang="en-US" altLang="zh-CN" sz="2000" dirty="0">
              <a:ea typeface="楷体" pitchFamily="49" charset="-122"/>
            </a:endParaRPr>
          </a:p>
          <a:p>
            <a:pPr marL="0" indent="0" algn="just">
              <a:buNone/>
            </a:pPr>
            <a:endParaRPr lang="en-US" altLang="zh-CN" sz="24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4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1133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CN" altLang="en-US" sz="2800" dirty="0">
                <a:ea typeface="楷体" pitchFamily="49" charset="-122"/>
              </a:rPr>
              <a:t>粗略计划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2000" dirty="0">
                <a:ea typeface="楷体" pitchFamily="49" charset="-122"/>
              </a:rPr>
              <a:t>多层级任务的</a:t>
            </a:r>
            <a:r>
              <a:rPr lang="en-US" altLang="zh-CN" sz="2000" dirty="0">
                <a:ea typeface="楷体" pitchFamily="49" charset="-122"/>
              </a:rPr>
              <a:t>pretrain—</a:t>
            </a:r>
            <a:r>
              <a:rPr lang="zh-CN" altLang="en-US" sz="2000" dirty="0">
                <a:ea typeface="楷体" pitchFamily="49" charset="-122"/>
              </a:rPr>
              <a:t>字、词、句</a:t>
            </a:r>
            <a:endParaRPr lang="en-US" altLang="zh-CN" sz="2000" dirty="0">
              <a:ea typeface="楷体" pitchFamily="49" charset="-122"/>
            </a:endParaRPr>
          </a:p>
        </p:txBody>
      </p:sp>
      <p:graphicFrame>
        <p:nvGraphicFramePr>
          <p:cNvPr id="3" name="图示 2">
            <a:extLst>
              <a:ext uri="{FF2B5EF4-FFF2-40B4-BE49-F238E27FC236}">
                <a16:creationId xmlns="" xmlns:a16="http://schemas.microsoft.com/office/drawing/2014/main" id="{1CE288FD-E739-46F2-9ECE-67D757DB28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2492812"/>
              </p:ext>
            </p:extLst>
          </p:nvPr>
        </p:nvGraphicFramePr>
        <p:xfrm>
          <a:off x="1553639" y="19065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545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CN" altLang="en-US" sz="2800" dirty="0">
                <a:ea typeface="楷体" pitchFamily="49" charset="-122"/>
              </a:rPr>
              <a:t>目录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2400" dirty="0">
                <a:ea typeface="楷体" pitchFamily="49" charset="-122"/>
              </a:rPr>
              <a:t>模型概况</a:t>
            </a:r>
            <a:endParaRPr lang="en-US" altLang="zh-CN" sz="24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2400" dirty="0">
                <a:ea typeface="楷体" pitchFamily="49" charset="-122"/>
              </a:rPr>
              <a:t>细节分析</a:t>
            </a:r>
            <a:endParaRPr lang="en-US" altLang="zh-CN" sz="24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2400" dirty="0">
                <a:ea typeface="楷体" pitchFamily="49" charset="-122"/>
              </a:rPr>
              <a:t>反思和未来计划</a:t>
            </a:r>
            <a:endParaRPr lang="en-US" altLang="zh-CN" sz="2400" dirty="0"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2518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 descr="未标题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79" y="0"/>
            <a:ext cx="887464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cicc-indp-03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56" y="5546273"/>
            <a:ext cx="8892301" cy="13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ilename"/>
          <p:cNvSpPr>
            <a:spLocks noChangeArrowheads="1"/>
          </p:cNvSpPr>
          <p:nvPr/>
        </p:nvSpPr>
        <p:spPr bwMode="auto">
          <a:xfrm>
            <a:off x="1694778" y="2359752"/>
            <a:ext cx="5754446" cy="53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640" tIns="40321" rIns="80640" bIns="40321" anchor="ctr"/>
          <a:lstStyle/>
          <a:p>
            <a:pPr algn="ctr" defTabSz="898968">
              <a:spcBef>
                <a:spcPct val="0"/>
              </a:spcBef>
            </a:pPr>
            <a:r>
              <a:rPr kumimoji="1" lang="en-US" altLang="zh-CN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QA &amp; Thanks</a:t>
            </a:r>
            <a:r>
              <a:rPr kumimoji="1" lang="zh-CN" altLang="en-US" sz="40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8" name="Line 519"/>
          <p:cNvSpPr>
            <a:spLocks noChangeShapeType="1"/>
          </p:cNvSpPr>
          <p:nvPr/>
        </p:nvSpPr>
        <p:spPr bwMode="auto">
          <a:xfrm>
            <a:off x="1650417" y="3088195"/>
            <a:ext cx="578245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98968"/>
            <a:endParaRPr lang="zh-CN" altLang="en-US" sz="1764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9" name="Rectangle 521"/>
          <p:cNvSpPr>
            <a:spLocks noChangeArrowheads="1"/>
          </p:cNvSpPr>
          <p:nvPr/>
        </p:nvSpPr>
        <p:spPr bwMode="auto">
          <a:xfrm>
            <a:off x="3480980" y="3512353"/>
            <a:ext cx="224131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defTabSz="899116">
              <a:spcBef>
                <a:spcPct val="0"/>
              </a:spcBef>
            </a:pPr>
            <a:r>
              <a:rPr kumimoji="1" lang="zh-CN" altLang="en-US" sz="2000" b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欢迎交流合作</a:t>
            </a:r>
            <a:endParaRPr kumimoji="1" lang="en-US" altLang="zh-CN" sz="2000" b="1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ctr" defTabSz="899116">
              <a:spcBef>
                <a:spcPct val="0"/>
              </a:spcBef>
            </a:pPr>
            <a:r>
              <a:rPr kumimoji="1" lang="zh-CN" altLang="en-US" sz="2000" b="1" smtClean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微</a:t>
            </a:r>
            <a:r>
              <a:rPr kumimoji="1" lang="zh-CN" altLang="en-US" sz="2000" b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信：</a:t>
            </a:r>
            <a:r>
              <a:rPr kumimoji="1" lang="en-US" altLang="zh-CN" sz="2000" b="1" dirty="0" err="1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nkuzhangyi</a:t>
            </a:r>
            <a:endParaRPr kumimoji="1" lang="en-US" altLang="zh-CN" sz="2000" b="1" dirty="0">
              <a:solidFill>
                <a:prstClr val="black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755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dingdi\桌面\图片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4679" y="3758927"/>
            <a:ext cx="8874647" cy="30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34679" y="2861098"/>
            <a:ext cx="8874647" cy="762197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4679" y="3695905"/>
            <a:ext cx="8874647" cy="63516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1717" y="1590600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87442" y="1269362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54580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5992" y="1269362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87442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20305" y="625787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20305" y="316336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5316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20305" y="1269362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87442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53167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2171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54580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54580" y="19145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21717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54580" y="6257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55992" y="942389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3129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53167" y="316336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86031" y="316336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86031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20305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54580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88854" y="1269362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690266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3" name="customnam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82868" y="3022251"/>
            <a:ext cx="6978264" cy="43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627" tIns="40314" rIns="80627" bIns="40314" anchor="ctr"/>
          <a:lstStyle/>
          <a:p>
            <a:pPr algn="ctr" defTabSz="898972"/>
            <a:r>
              <a:rPr lang="en-US" altLang="zh-CN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模型概况</a:t>
            </a:r>
          </a:p>
        </p:txBody>
      </p:sp>
    </p:spTree>
    <p:extLst>
      <p:ext uri="{BB962C8B-B14F-4D97-AF65-F5344CB8AC3E}">
        <p14:creationId xmlns:p14="http://schemas.microsoft.com/office/powerpoint/2010/main" val="1741959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任务理解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2000" dirty="0">
                <a:ea typeface="楷体" pitchFamily="49" charset="-122"/>
              </a:rPr>
              <a:t>任务理解：句子级填空型阅读理解</a:t>
            </a:r>
            <a:endParaRPr lang="en-US" altLang="zh-CN" sz="2000" dirty="0">
              <a:ea typeface="楷体" pitchFamily="49" charset="-122"/>
            </a:endParaRPr>
          </a:p>
          <a:p>
            <a:pPr marL="0" indent="0" algn="just">
              <a:buNone/>
            </a:pPr>
            <a:r>
              <a:rPr lang="zh-CN" altLang="en-US" sz="2000" dirty="0">
                <a:ea typeface="楷体" pitchFamily="49" charset="-122"/>
              </a:rPr>
              <a:t>即给句子在‘坑坑洼洼’的文章中找对位置：在</a:t>
            </a:r>
            <a:r>
              <a:rPr lang="en-US" altLang="zh-CN" sz="2000" dirty="0">
                <a:ea typeface="楷体" pitchFamily="49" charset="-122"/>
              </a:rPr>
              <a:t>context</a:t>
            </a:r>
            <a:r>
              <a:rPr lang="zh-CN" altLang="en-US" sz="2000" dirty="0">
                <a:ea typeface="楷体" pitchFamily="49" charset="-122"/>
              </a:rPr>
              <a:t>上有选择的做</a:t>
            </a:r>
            <a:r>
              <a:rPr lang="en-US" altLang="zh-CN" sz="2000" dirty="0" err="1" smtClean="0">
                <a:ea typeface="楷体" pitchFamily="49" charset="-122"/>
              </a:rPr>
              <a:t>softmax</a:t>
            </a: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 startAt="2"/>
            </a:pPr>
            <a:r>
              <a:rPr lang="zh-CN" altLang="en-US" sz="2000" dirty="0">
                <a:ea typeface="楷体" pitchFamily="49" charset="-122"/>
              </a:rPr>
              <a:t>参加任务的期待：</a:t>
            </a:r>
            <a:r>
              <a:rPr lang="en-US" altLang="zh-CN" sz="2000" dirty="0">
                <a:ea typeface="楷体" pitchFamily="49" charset="-122"/>
              </a:rPr>
              <a:t>CMRC</a:t>
            </a:r>
            <a:r>
              <a:rPr lang="zh-CN" altLang="en-US" sz="2000" dirty="0">
                <a:ea typeface="楷体" pitchFamily="49" charset="-122"/>
              </a:rPr>
              <a:t>任务从</a:t>
            </a:r>
            <a:r>
              <a:rPr lang="en-US" altLang="zh-CN" sz="2000" dirty="0">
                <a:ea typeface="楷体" pitchFamily="49" charset="-122"/>
              </a:rPr>
              <a:t>17-19</a:t>
            </a:r>
            <a:r>
              <a:rPr lang="zh-CN" altLang="en-US" sz="2000" dirty="0">
                <a:ea typeface="楷体" pitchFamily="49" charset="-122"/>
              </a:rPr>
              <a:t>：字</a:t>
            </a:r>
            <a:r>
              <a:rPr lang="en-US" altLang="zh-CN" sz="2000" dirty="0">
                <a:ea typeface="楷体" pitchFamily="49" charset="-122"/>
              </a:rPr>
              <a:t>-&gt;</a:t>
            </a:r>
            <a:r>
              <a:rPr lang="zh-CN" altLang="en-US" sz="2000" dirty="0">
                <a:ea typeface="楷体" pitchFamily="49" charset="-122"/>
              </a:rPr>
              <a:t>词</a:t>
            </a:r>
            <a:r>
              <a:rPr lang="en-US" altLang="zh-CN" sz="2000" dirty="0">
                <a:ea typeface="楷体" pitchFamily="49" charset="-122"/>
              </a:rPr>
              <a:t>-&gt;</a:t>
            </a:r>
            <a:r>
              <a:rPr lang="zh-CN" altLang="en-US" sz="2000" dirty="0">
                <a:ea typeface="楷体" pitchFamily="49" charset="-122"/>
              </a:rPr>
              <a:t>句</a:t>
            </a:r>
            <a:endParaRPr lang="en-US" altLang="zh-CN" sz="2000" dirty="0">
              <a:ea typeface="楷体" pitchFamily="49" charset="-122"/>
            </a:endParaRPr>
          </a:p>
          <a:p>
            <a:pPr algn="just"/>
            <a:r>
              <a:rPr lang="zh-CN" altLang="en-US" sz="2000" dirty="0">
                <a:ea typeface="楷体" pitchFamily="49" charset="-122"/>
              </a:rPr>
              <a:t>阅读理解上的应用</a:t>
            </a:r>
            <a:endParaRPr lang="en-US" altLang="zh-CN" sz="2000" dirty="0">
              <a:ea typeface="楷体" pitchFamily="49" charset="-122"/>
            </a:endParaRPr>
          </a:p>
          <a:p>
            <a:pPr algn="just"/>
            <a:r>
              <a:rPr lang="zh-CN" altLang="en-US" sz="2000" dirty="0">
                <a:ea typeface="楷体" pitchFamily="49" charset="-122"/>
              </a:rPr>
              <a:t>为</a:t>
            </a:r>
            <a:r>
              <a:rPr lang="en-US" altLang="zh-CN" sz="2000" dirty="0">
                <a:ea typeface="楷体" pitchFamily="49" charset="-122"/>
              </a:rPr>
              <a:t>Pretrain</a:t>
            </a:r>
            <a:r>
              <a:rPr lang="zh-CN" altLang="en-US" sz="2000" dirty="0">
                <a:ea typeface="楷体" pitchFamily="49" charset="-122"/>
              </a:rPr>
              <a:t>寻找新的任务</a:t>
            </a:r>
            <a:endParaRPr lang="en-US" altLang="zh-CN" sz="2000" dirty="0"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978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模型简介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454667C-69E6-431C-BEB3-200D7AC6F7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94" y="1490936"/>
            <a:ext cx="7529689" cy="439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938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2400" dirty="0">
                <a:ea typeface="楷体" pitchFamily="49" charset="-122"/>
              </a:rPr>
              <a:t>实验结果以及消融分析</a:t>
            </a:r>
          </a:p>
        </p:txBody>
      </p:sp>
      <p:graphicFrame>
        <p:nvGraphicFramePr>
          <p:cNvPr id="6" name="内容占位符 3">
            <a:extLst>
              <a:ext uri="{FF2B5EF4-FFF2-40B4-BE49-F238E27FC236}">
                <a16:creationId xmlns="" xmlns:a16="http://schemas.microsoft.com/office/drawing/2014/main" id="{637EF3E1-E96B-4853-9CBD-30617ACDE4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85742"/>
              </p:ext>
            </p:extLst>
          </p:nvPr>
        </p:nvGraphicFramePr>
        <p:xfrm>
          <a:off x="764828" y="1643808"/>
          <a:ext cx="7673622" cy="408657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557874">
                  <a:extLst>
                    <a:ext uri="{9D8B030D-6E8A-4147-A177-3AD203B41FA5}">
                      <a16:colId xmlns="" xmlns:a16="http://schemas.microsoft.com/office/drawing/2014/main" val="3765953727"/>
                    </a:ext>
                  </a:extLst>
                </a:gridCol>
                <a:gridCol w="2557874">
                  <a:extLst>
                    <a:ext uri="{9D8B030D-6E8A-4147-A177-3AD203B41FA5}">
                      <a16:colId xmlns="" xmlns:a16="http://schemas.microsoft.com/office/drawing/2014/main" val="1614978205"/>
                    </a:ext>
                  </a:extLst>
                </a:gridCol>
                <a:gridCol w="2557874">
                  <a:extLst>
                    <a:ext uri="{9D8B030D-6E8A-4147-A177-3AD203B41FA5}">
                      <a16:colId xmlns="" xmlns:a16="http://schemas.microsoft.com/office/drawing/2014/main" val="959262450"/>
                    </a:ext>
                  </a:extLst>
                </a:gridCol>
              </a:tblGrid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Model method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Dev dataset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Improvement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3941303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baseline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70.5863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zh-CN" alt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846753384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Fix step bug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72.2240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1.6377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291720085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Mix pretrain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74.5461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2.3221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142881201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Domain pretrain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75.4305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0.8844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372053485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增加假选项训练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75.8926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0.4620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142931588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阅读理解策略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79.1025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3.2100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815510913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三模型融合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80.9368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1.8343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308187053"/>
                  </a:ext>
                </a:extLst>
              </a:tr>
              <a:tr h="454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/>
                        <a:t>头尾双插入</a:t>
                      </a:r>
                      <a:r>
                        <a:rPr lang="en-US" altLang="zh-CN" sz="2000" dirty="0"/>
                        <a:t>(</a:t>
                      </a:r>
                      <a:r>
                        <a:rPr lang="zh-CN" altLang="en-US" sz="2000" dirty="0"/>
                        <a:t>赛后</a:t>
                      </a:r>
                      <a:r>
                        <a:rPr lang="en-US" altLang="zh-CN" sz="2000" dirty="0"/>
                        <a:t>)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81.7884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 smtClean="0">
                          <a:effectLst/>
                        </a:rPr>
                        <a:t>0.8516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735902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242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dingdi\桌面\图片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4679" y="3758927"/>
            <a:ext cx="8874647" cy="30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34679" y="2861098"/>
            <a:ext cx="8874647" cy="762197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4679" y="3695905"/>
            <a:ext cx="8874647" cy="63516"/>
          </a:xfrm>
          <a:prstGeom prst="rect">
            <a:avLst/>
          </a:prstGeom>
          <a:solidFill>
            <a:srgbClr val="731E00"/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1717" y="1590600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87442" y="1269362"/>
            <a:ext cx="307502" cy="307469"/>
          </a:xfrm>
          <a:prstGeom prst="rect">
            <a:avLst/>
          </a:prstGeom>
          <a:solidFill>
            <a:srgbClr val="C8A066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54580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5992" y="1269362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87442" y="942389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20305" y="625787"/>
            <a:ext cx="307502" cy="307469"/>
          </a:xfrm>
          <a:prstGeom prst="rect">
            <a:avLst/>
          </a:prstGeom>
          <a:solidFill>
            <a:srgbClr val="D4B890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20305" y="316336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5316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20305" y="1269362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87442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53167" y="1590600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21717" y="942389"/>
            <a:ext cx="307502" cy="307469"/>
          </a:xfrm>
          <a:prstGeom prst="rect">
            <a:avLst/>
          </a:prstGeom>
          <a:solidFill>
            <a:srgbClr val="E5D5BD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54580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54580" y="19145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21717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54580" y="625787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55992" y="942389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3129" y="1269362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53167" y="316336"/>
            <a:ext cx="307502" cy="307469"/>
          </a:xfrm>
          <a:prstGeom prst="rect">
            <a:avLst/>
          </a:prstGeom>
          <a:solidFill>
            <a:srgbClr val="ECDFCC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86031" y="316336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86031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20305" y="942389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54580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88854" y="1269362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690266" y="1590600"/>
            <a:ext cx="307502" cy="307469"/>
          </a:xfrm>
          <a:prstGeom prst="rect">
            <a:avLst/>
          </a:prstGeom>
          <a:solidFill>
            <a:srgbClr val="F7F1E9"/>
          </a:solidFill>
          <a:ln w="127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33" name="customname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82868" y="3022251"/>
            <a:ext cx="6978264" cy="43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627" tIns="40314" rIns="80627" bIns="40314" anchor="ctr"/>
          <a:lstStyle/>
          <a:p>
            <a:pPr algn="ctr" defTabSz="898972"/>
            <a:r>
              <a:rPr lang="en-US" altLang="zh-CN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7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细节分析</a:t>
            </a:r>
          </a:p>
        </p:txBody>
      </p:sp>
    </p:spTree>
    <p:extLst>
      <p:ext uri="{BB962C8B-B14F-4D97-AF65-F5344CB8AC3E}">
        <p14:creationId xmlns:p14="http://schemas.microsoft.com/office/powerpoint/2010/main" val="4085968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CN" sz="2400" dirty="0">
                <a:ea typeface="楷体" pitchFamily="49" charset="-122"/>
              </a:rPr>
              <a:t>Step</a:t>
            </a:r>
            <a:r>
              <a:rPr lang="zh-CN" altLang="en-US" sz="2400" dirty="0">
                <a:ea typeface="楷体" pitchFamily="49" charset="-122"/>
              </a:rPr>
              <a:t>问题和增加假例子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altLang="zh-CN" sz="2000" dirty="0">
                <a:ea typeface="楷体" pitchFamily="49" charset="-122"/>
              </a:rPr>
              <a:t>Step</a:t>
            </a:r>
            <a:r>
              <a:rPr lang="zh-CN" altLang="en-US" sz="2000" dirty="0">
                <a:ea typeface="楷体" pitchFamily="49" charset="-122"/>
              </a:rPr>
              <a:t>问题</a:t>
            </a:r>
            <a:r>
              <a:rPr lang="en-US" altLang="zh-CN" sz="2000" dirty="0">
                <a:ea typeface="楷体" pitchFamily="49" charset="-122"/>
              </a:rPr>
              <a:t>:</a:t>
            </a: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 smtClean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20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2000" dirty="0">
                <a:ea typeface="楷体" pitchFamily="49" charset="-122"/>
              </a:rPr>
              <a:t>增加假例子</a:t>
            </a:r>
            <a:r>
              <a:rPr lang="en-US" altLang="zh-CN" sz="2000" dirty="0">
                <a:ea typeface="楷体" pitchFamily="49" charset="-122"/>
              </a:rPr>
              <a:t>:</a:t>
            </a:r>
          </a:p>
          <a:p>
            <a:pPr marL="0" indent="0" algn="just">
              <a:buNone/>
            </a:pPr>
            <a:r>
              <a:rPr lang="zh-CN" altLang="en-US" sz="2000" dirty="0">
                <a:ea typeface="楷体" pitchFamily="49" charset="-122"/>
              </a:rPr>
              <a:t>每篇文章会从上一篇文章抽一个句子作为假例子</a:t>
            </a:r>
            <a:endParaRPr lang="en-US" altLang="zh-CN" sz="2000" dirty="0">
              <a:ea typeface="楷体" pitchFamily="49" charset="-122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="" xmlns:a16="http://schemas.microsoft.com/office/drawing/2014/main" id="{EA2707DF-B2CC-4E95-A534-386D52734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22" y="1912836"/>
            <a:ext cx="8525101" cy="830997"/>
          </a:xfrm>
          <a:prstGeom prst="rect">
            <a:avLst/>
          </a:prstGeom>
          <a:solidFill>
            <a:srgbClr val="2728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num_train_steps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=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66D9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int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66D9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len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(train_examples)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/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args.train_batch_size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/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args.gradient_accumulation_steps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*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args.num_train_epochs)</a:t>
            </a:r>
            <a:endParaRPr kumimoji="0" lang="zh-CN" altLang="zh-CN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="" xmlns:a16="http://schemas.microsoft.com/office/drawing/2014/main" id="{EA2707DF-B2CC-4E95-A534-386D52734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544" y="3227999"/>
            <a:ext cx="8525101" cy="830997"/>
          </a:xfrm>
          <a:prstGeom prst="rect">
            <a:avLst/>
          </a:prstGeom>
          <a:solidFill>
            <a:srgbClr val="2728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num_train_steps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=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66D9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int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66D9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len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(train</a:t>
            </a: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_</a:t>
            </a:r>
            <a:r>
              <a:rPr lang="en-US" altLang="zh-CN" sz="1600" dirty="0" smtClean="0">
                <a:solidFill>
                  <a:srgbClr val="F8F8F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feature</a:t>
            </a:r>
            <a:r>
              <a:rPr kumimoji="0" lang="zh-CN" altLang="zh-CN" sz="1600" b="0" i="0" u="none" strike="noStrike" cap="none" normalizeH="0" baseline="0" dirty="0" smtClean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s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)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/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args.train_batch_size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/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args.gradient_accumulation_steps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9267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*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F8F8F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args.num_train_epochs)</a:t>
            </a:r>
            <a:endParaRPr kumimoji="0" lang="zh-CN" altLang="zh-CN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3959352" y="2819785"/>
            <a:ext cx="484632" cy="379180"/>
          </a:xfrm>
          <a:prstGeom prst="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 err="1" smtClean="0"/>
          </a:p>
        </p:txBody>
      </p:sp>
    </p:spTree>
    <p:extLst>
      <p:ext uri="{BB962C8B-B14F-4D97-AF65-F5344CB8AC3E}">
        <p14:creationId xmlns:p14="http://schemas.microsoft.com/office/powerpoint/2010/main" val="881752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355" y="1269203"/>
            <a:ext cx="8883968" cy="4835787"/>
          </a:xfrm>
          <a:prstGeom prst="rect">
            <a:avLst/>
          </a:prstGeom>
          <a:solidFill>
            <a:schemeClr val="accent1">
              <a:alpha val="16000"/>
            </a:schemeClr>
          </a:solidFill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0666" tIns="40333" rIns="80666" bIns="403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898968"/>
            <a:endParaRPr lang="zh-CN" altLang="en-US" sz="1235" dirty="0" err="1">
              <a:solidFill>
                <a:prstClr val="black"/>
              </a:solidFill>
              <a:latin typeface="Arial"/>
              <a:ea typeface="楷体_GB231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2400" dirty="0">
                <a:ea typeface="楷体" pitchFamily="49" charset="-122"/>
              </a:rPr>
              <a:t>Domain</a:t>
            </a:r>
            <a:r>
              <a:rPr lang="zh-CN" altLang="en-US" sz="2400" dirty="0">
                <a:ea typeface="楷体" pitchFamily="49" charset="-122"/>
              </a:rPr>
              <a:t> </a:t>
            </a:r>
            <a:r>
              <a:rPr lang="en-US" altLang="zh-CN" sz="2400" dirty="0">
                <a:ea typeface="楷体" pitchFamily="49" charset="-122"/>
              </a:rPr>
              <a:t>pretrain</a:t>
            </a:r>
            <a:endParaRPr lang="zh-CN" altLang="en-US" sz="2400" dirty="0">
              <a:ea typeface="楷体" pitchFamily="49" charset="-122"/>
            </a:endParaRPr>
          </a:p>
        </p:txBody>
      </p:sp>
      <p:sp>
        <p:nvSpPr>
          <p:cNvPr id="4" name="文本占位符 2"/>
          <p:cNvSpPr>
            <a:spLocks noGrp="1"/>
          </p:cNvSpPr>
          <p:nvPr>
            <p:ph type="body" idx="1"/>
          </p:nvPr>
        </p:nvSpPr>
        <p:spPr>
          <a:xfrm>
            <a:off x="493544" y="1457704"/>
            <a:ext cx="8080436" cy="4512843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zh-CN" altLang="en-US" sz="1800" dirty="0">
                <a:ea typeface="楷体" pitchFamily="49" charset="-122"/>
              </a:rPr>
              <a:t>分析：</a:t>
            </a:r>
            <a:endParaRPr lang="en-US" altLang="zh-CN" sz="1800" dirty="0">
              <a:ea typeface="楷体" pitchFamily="49" charset="-122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altLang="zh-CN" sz="1800" dirty="0">
              <a:ea typeface="楷体" pitchFamily="49" charset="-122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="" xmlns:a16="http://schemas.microsoft.com/office/drawing/2014/main" id="{F8D916A5-12EF-440E-ADE0-F2576F0D84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23546"/>
              </p:ext>
            </p:extLst>
          </p:nvPr>
        </p:nvGraphicFramePr>
        <p:xfrm>
          <a:off x="1298223" y="2175933"/>
          <a:ext cx="618709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2366">
                  <a:extLst>
                    <a:ext uri="{9D8B030D-6E8A-4147-A177-3AD203B41FA5}">
                      <a16:colId xmlns="" xmlns:a16="http://schemas.microsoft.com/office/drawing/2014/main" val="3539291295"/>
                    </a:ext>
                  </a:extLst>
                </a:gridCol>
                <a:gridCol w="2062366">
                  <a:extLst>
                    <a:ext uri="{9D8B030D-6E8A-4147-A177-3AD203B41FA5}">
                      <a16:colId xmlns="" xmlns:a16="http://schemas.microsoft.com/office/drawing/2014/main" val="3577794080"/>
                    </a:ext>
                  </a:extLst>
                </a:gridCol>
                <a:gridCol w="2062366">
                  <a:extLst>
                    <a:ext uri="{9D8B030D-6E8A-4147-A177-3AD203B41FA5}">
                      <a16:colId xmlns="" xmlns:a16="http://schemas.microsoft.com/office/drawing/2014/main" val="1595794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模型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before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before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55166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语料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通用语料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CMRC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3713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MLM accuracy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764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79.1%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64.3%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66590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82651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JKVaUakeRYWkoRxF8c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JKVaUakeRYWkoRxF8c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JKVaUakeRYWkoRxF8c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JKVaUakeRYWkoRxF8cg"/>
</p:tagLst>
</file>

<file path=ppt/theme/theme1.xml><?xml version="1.0" encoding="utf-8"?>
<a:theme xmlns:a="http://schemas.openxmlformats.org/drawingml/2006/main" name="CICC IBD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BAA7B"/>
      </a:accent1>
      <a:accent2>
        <a:srgbClr val="BEC0C2"/>
      </a:accent2>
      <a:accent3>
        <a:srgbClr val="C7674B"/>
      </a:accent3>
      <a:accent4>
        <a:srgbClr val="8A90A5"/>
      </a:accent4>
      <a:accent5>
        <a:srgbClr val="DF9753"/>
      </a:accent5>
      <a:accent6>
        <a:srgbClr val="DEC9AC"/>
      </a:accent6>
      <a:hlink>
        <a:srgbClr val="0000FF"/>
      </a:hlink>
      <a:folHlink>
        <a:srgbClr val="800080"/>
      </a:folHlink>
    </a:clrScheme>
    <a:fontScheme name="IBD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err="1" smtClean="0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lnDef>
      <a:spPr>
        <a:ln w="12700">
          <a:solidFill>
            <a:srgbClr val="000000"/>
          </a:solidFill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lIns="72000" tIns="18000" rIns="72000" bIns="18000" rtlCol="0">
        <a:noAutofit/>
      </a:bodyPr>
      <a:lstStyle>
        <a:defPPr>
          <a:defRPr sz="14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CICC IBD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BAA7B"/>
      </a:accent1>
      <a:accent2>
        <a:srgbClr val="BEC0C2"/>
      </a:accent2>
      <a:accent3>
        <a:srgbClr val="C7674B"/>
      </a:accent3>
      <a:accent4>
        <a:srgbClr val="8A90A5"/>
      </a:accent4>
      <a:accent5>
        <a:srgbClr val="DF9753"/>
      </a:accent5>
      <a:accent6>
        <a:srgbClr val="DEC9AC"/>
      </a:accent6>
      <a:hlink>
        <a:srgbClr val="0000FF"/>
      </a:hlink>
      <a:folHlink>
        <a:srgbClr val="800080"/>
      </a:folHlink>
    </a:clrScheme>
    <a:fontScheme name="IBD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400" dirty="0" err="1" smtClean="0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lnDef>
      <a:spPr>
        <a:ln w="12700">
          <a:solidFill>
            <a:srgbClr val="000000"/>
          </a:solidFill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lIns="72000" tIns="18000" rIns="72000" bIns="18000" rtlCol="0">
        <a:noAutofit/>
      </a:bodyPr>
      <a:lstStyle>
        <a:defPPr>
          <a:defRPr sz="14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10344</TotalTime>
  <Words>671</Words>
  <Application>Microsoft Office PowerPoint</Application>
  <PresentationFormat>全屏显示(4:3)</PresentationFormat>
  <Paragraphs>251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等线</vt:lpstr>
      <vt:lpstr>楷体</vt:lpstr>
      <vt:lpstr>楷体_GB2312</vt:lpstr>
      <vt:lpstr>宋体</vt:lpstr>
      <vt:lpstr>Arial</vt:lpstr>
      <vt:lpstr>Times New Roman</vt:lpstr>
      <vt:lpstr>Wingdings</vt:lpstr>
      <vt:lpstr>CICC IBD</vt:lpstr>
      <vt:lpstr>1_CICC IBD</vt:lpstr>
      <vt:lpstr>PowerPoint 演示文稿</vt:lpstr>
      <vt:lpstr>目录</vt:lpstr>
      <vt:lpstr>PowerPoint 演示文稿</vt:lpstr>
      <vt:lpstr>任务理解</vt:lpstr>
      <vt:lpstr>模型简介</vt:lpstr>
      <vt:lpstr>实验结果以及消融分析</vt:lpstr>
      <vt:lpstr>PowerPoint 演示文稿</vt:lpstr>
      <vt:lpstr>Step问题和增加假例子</vt:lpstr>
      <vt:lpstr>Domain pretrain</vt:lpstr>
      <vt:lpstr>Mix pretrain</vt:lpstr>
      <vt:lpstr>阅读理解策略</vt:lpstr>
      <vt:lpstr>Insert前后文本情况</vt:lpstr>
      <vt:lpstr>Insert前后文本情况对结果的影响</vt:lpstr>
      <vt:lpstr>三模型预测系统</vt:lpstr>
      <vt:lpstr>头尾双插入(赛后)</vt:lpstr>
      <vt:lpstr>头尾双插入未能解决(赛后)</vt:lpstr>
      <vt:lpstr>PowerPoint 演示文稿</vt:lpstr>
      <vt:lpstr>反思</vt:lpstr>
      <vt:lpstr>粗略计划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YiZhang</dc:creator>
  <cp:lastModifiedBy>yi zhang</cp:lastModifiedBy>
  <cp:revision>148</cp:revision>
  <dcterms:created xsi:type="dcterms:W3CDTF">2018-11-19T05:34:22Z</dcterms:created>
  <dcterms:modified xsi:type="dcterms:W3CDTF">2019-10-21T13:19:19Z</dcterms:modified>
</cp:coreProperties>
</file>